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40538"/>
  <p:notesSz cx="6858000" cy="9144000"/>
  <p:defaultTextStyle>
    <a:defPPr>
      <a:defRPr lang="es-ES"/>
    </a:defPPr>
    <a:lvl1pPr marL="0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60" y="-114"/>
      </p:cViewPr>
      <p:guideLst>
        <p:guide orient="horz" pos="2155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733" y="2125002"/>
            <a:ext cx="10344309" cy="146628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466" y="3876305"/>
            <a:ext cx="8518843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88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43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3087" y="273939"/>
            <a:ext cx="2738199" cy="58366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489" y="273939"/>
            <a:ext cx="8011769" cy="58366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65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10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328" y="4395680"/>
            <a:ext cx="10344309" cy="1358607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328" y="2899312"/>
            <a:ext cx="10344309" cy="149636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6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9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3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15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98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81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64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4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489" y="1596127"/>
            <a:ext cx="5374984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6302" y="1596127"/>
            <a:ext cx="5374984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24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531204"/>
            <a:ext cx="5377097" cy="6381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05" indent="0">
              <a:buNone/>
              <a:defRPr sz="2700" b="1"/>
            </a:lvl2pPr>
            <a:lvl3pPr marL="1216609" indent="0">
              <a:buNone/>
              <a:defRPr sz="2400" b="1"/>
            </a:lvl3pPr>
            <a:lvl4pPr marL="1824914" indent="0">
              <a:buNone/>
              <a:defRPr sz="2100" b="1"/>
            </a:lvl4pPr>
            <a:lvl5pPr marL="2433218" indent="0">
              <a:buNone/>
              <a:defRPr sz="2100" b="1"/>
            </a:lvl5pPr>
            <a:lvl6pPr marL="3041523" indent="0">
              <a:buNone/>
              <a:defRPr sz="2100" b="1"/>
            </a:lvl6pPr>
            <a:lvl7pPr marL="3649828" indent="0">
              <a:buNone/>
              <a:defRPr sz="2100" b="1"/>
            </a:lvl7pPr>
            <a:lvl8pPr marL="4258132" indent="0">
              <a:buNone/>
              <a:defRPr sz="2100" b="1"/>
            </a:lvl8pPr>
            <a:lvl9pPr marL="486643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489" y="2169337"/>
            <a:ext cx="5377097" cy="394122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078" y="1531204"/>
            <a:ext cx="5379210" cy="6381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05" indent="0">
              <a:buNone/>
              <a:defRPr sz="2700" b="1"/>
            </a:lvl2pPr>
            <a:lvl3pPr marL="1216609" indent="0">
              <a:buNone/>
              <a:defRPr sz="2400" b="1"/>
            </a:lvl3pPr>
            <a:lvl4pPr marL="1824914" indent="0">
              <a:buNone/>
              <a:defRPr sz="2100" b="1"/>
            </a:lvl4pPr>
            <a:lvl5pPr marL="2433218" indent="0">
              <a:buNone/>
              <a:defRPr sz="2100" b="1"/>
            </a:lvl5pPr>
            <a:lvl6pPr marL="3041523" indent="0">
              <a:buNone/>
              <a:defRPr sz="2100" b="1"/>
            </a:lvl6pPr>
            <a:lvl7pPr marL="3649828" indent="0">
              <a:buNone/>
              <a:defRPr sz="2100" b="1"/>
            </a:lvl7pPr>
            <a:lvl8pPr marL="4258132" indent="0">
              <a:buNone/>
              <a:defRPr sz="2100" b="1"/>
            </a:lvl8pPr>
            <a:lvl9pPr marL="486643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078" y="2169337"/>
            <a:ext cx="5379210" cy="394122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48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1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63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1" y="272354"/>
            <a:ext cx="4003772" cy="11590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044" y="272356"/>
            <a:ext cx="6803242" cy="583821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491" y="1431448"/>
            <a:ext cx="4003772" cy="4679118"/>
          </a:xfrm>
        </p:spPr>
        <p:txBody>
          <a:bodyPr/>
          <a:lstStyle>
            <a:lvl1pPr marL="0" indent="0">
              <a:buNone/>
              <a:defRPr sz="1900"/>
            </a:lvl1pPr>
            <a:lvl2pPr marL="608305" indent="0">
              <a:buNone/>
              <a:defRPr sz="1600"/>
            </a:lvl2pPr>
            <a:lvl3pPr marL="1216609" indent="0">
              <a:buNone/>
              <a:defRPr sz="1300"/>
            </a:lvl3pPr>
            <a:lvl4pPr marL="1824914" indent="0">
              <a:buNone/>
              <a:defRPr sz="1200"/>
            </a:lvl4pPr>
            <a:lvl5pPr marL="2433218" indent="0">
              <a:buNone/>
              <a:defRPr sz="1200"/>
            </a:lvl5pPr>
            <a:lvl6pPr marL="3041523" indent="0">
              <a:buNone/>
              <a:defRPr sz="1200"/>
            </a:lvl6pPr>
            <a:lvl7pPr marL="3649828" indent="0">
              <a:buNone/>
              <a:defRPr sz="1200"/>
            </a:lvl7pPr>
            <a:lvl8pPr marL="4258132" indent="0">
              <a:buNone/>
              <a:defRPr sz="1200"/>
            </a:lvl8pPr>
            <a:lvl9pPr marL="486643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54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361" y="4788376"/>
            <a:ext cx="7301865" cy="56529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361" y="611214"/>
            <a:ext cx="7301865" cy="4104323"/>
          </a:xfrm>
        </p:spPr>
        <p:txBody>
          <a:bodyPr/>
          <a:lstStyle>
            <a:lvl1pPr marL="0" indent="0">
              <a:buNone/>
              <a:defRPr sz="4300"/>
            </a:lvl1pPr>
            <a:lvl2pPr marL="608305" indent="0">
              <a:buNone/>
              <a:defRPr sz="3700"/>
            </a:lvl2pPr>
            <a:lvl3pPr marL="1216609" indent="0">
              <a:buNone/>
              <a:defRPr sz="3200"/>
            </a:lvl3pPr>
            <a:lvl4pPr marL="1824914" indent="0">
              <a:buNone/>
              <a:defRPr sz="2700"/>
            </a:lvl4pPr>
            <a:lvl5pPr marL="2433218" indent="0">
              <a:buNone/>
              <a:defRPr sz="2700"/>
            </a:lvl5pPr>
            <a:lvl6pPr marL="3041523" indent="0">
              <a:buNone/>
              <a:defRPr sz="2700"/>
            </a:lvl6pPr>
            <a:lvl7pPr marL="3649828" indent="0">
              <a:buNone/>
              <a:defRPr sz="2700"/>
            </a:lvl7pPr>
            <a:lvl8pPr marL="4258132" indent="0">
              <a:buNone/>
              <a:defRPr sz="2700"/>
            </a:lvl8pPr>
            <a:lvl9pPr marL="4866437" indent="0">
              <a:buNone/>
              <a:defRPr sz="27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361" y="5353672"/>
            <a:ext cx="7301865" cy="802813"/>
          </a:xfrm>
        </p:spPr>
        <p:txBody>
          <a:bodyPr/>
          <a:lstStyle>
            <a:lvl1pPr marL="0" indent="0">
              <a:buNone/>
              <a:defRPr sz="1900"/>
            </a:lvl1pPr>
            <a:lvl2pPr marL="608305" indent="0">
              <a:buNone/>
              <a:defRPr sz="1600"/>
            </a:lvl2pPr>
            <a:lvl3pPr marL="1216609" indent="0">
              <a:buNone/>
              <a:defRPr sz="1300"/>
            </a:lvl3pPr>
            <a:lvl4pPr marL="1824914" indent="0">
              <a:buNone/>
              <a:defRPr sz="1200"/>
            </a:lvl4pPr>
            <a:lvl5pPr marL="2433218" indent="0">
              <a:buNone/>
              <a:defRPr sz="1200"/>
            </a:lvl5pPr>
            <a:lvl6pPr marL="3041523" indent="0">
              <a:buNone/>
              <a:defRPr sz="1200"/>
            </a:lvl6pPr>
            <a:lvl7pPr marL="3649828" indent="0">
              <a:buNone/>
              <a:defRPr sz="1200"/>
            </a:lvl7pPr>
            <a:lvl8pPr marL="4258132" indent="0">
              <a:buNone/>
              <a:defRPr sz="1200"/>
            </a:lvl8pPr>
            <a:lvl9pPr marL="486643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06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489" y="273939"/>
            <a:ext cx="10952798" cy="1140090"/>
          </a:xfrm>
          <a:prstGeom prst="rect">
            <a:avLst/>
          </a:prstGeom>
        </p:spPr>
        <p:txBody>
          <a:bodyPr vert="horz" lIns="121661" tIns="60830" rIns="121661" bIns="6083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596127"/>
            <a:ext cx="10952798" cy="4514439"/>
          </a:xfrm>
          <a:prstGeom prst="rect">
            <a:avLst/>
          </a:prstGeom>
        </p:spPr>
        <p:txBody>
          <a:bodyPr vert="horz" lIns="121661" tIns="60830" rIns="121661" bIns="6083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489" y="6340166"/>
            <a:ext cx="2839614" cy="364196"/>
          </a:xfrm>
          <a:prstGeom prst="rect">
            <a:avLst/>
          </a:prstGeom>
        </p:spPr>
        <p:txBody>
          <a:bodyPr vert="horz" lIns="121661" tIns="60830" rIns="121661" bIns="608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007" y="6340166"/>
            <a:ext cx="3853762" cy="364196"/>
          </a:xfrm>
          <a:prstGeom prst="rect">
            <a:avLst/>
          </a:prstGeom>
        </p:spPr>
        <p:txBody>
          <a:bodyPr vert="horz" lIns="121661" tIns="60830" rIns="121661" bIns="608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1672" y="6340166"/>
            <a:ext cx="2839614" cy="364196"/>
          </a:xfrm>
          <a:prstGeom prst="rect">
            <a:avLst/>
          </a:prstGeom>
        </p:spPr>
        <p:txBody>
          <a:bodyPr vert="horz" lIns="121661" tIns="60830" rIns="121661" bIns="608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30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660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228" indent="-456228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495" indent="-380190" algn="l" defTabSz="121660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762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066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7371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5675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3980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2285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0589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05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609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14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218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523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828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132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437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2439" y="539949"/>
            <a:ext cx="8208912" cy="792088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Nombre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], [Apellido]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214962" y="1038210"/>
            <a:ext cx="1869925" cy="581859"/>
          </a:xfrm>
          <a:prstGeom prst="rect">
            <a:avLst/>
          </a:prstGeom>
        </p:spPr>
        <p:txBody>
          <a:bodyPr vert="horz" lIns="121661" tIns="60830" rIns="121661" bIns="60830" rtlCol="0" anchor="ctr">
            <a:normAutofit/>
          </a:bodyPr>
          <a:lstStyle>
            <a:lvl1pPr algn="ctr" defTabSz="121660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dirty="0" smtClean="0">
                <a:solidFill>
                  <a:schemeClr val="accent1">
                    <a:lumMod val="50000"/>
                  </a:schemeClr>
                </a:solidFill>
              </a:rPr>
              <a:t>[DNI]</a:t>
            </a:r>
            <a:endParaRPr lang="es-ES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91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</Words>
  <Application>Microsoft Office PowerPoint</Application>
  <PresentationFormat>Personalizado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[Nombre], [Apellido]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Grupo: [personalizar]</dc:title>
  <dc:creator>Jorge Alba Posse</dc:creator>
  <cp:lastModifiedBy>Jorge Alba Posse</cp:lastModifiedBy>
  <cp:revision>7</cp:revision>
  <dcterms:created xsi:type="dcterms:W3CDTF">2022-10-19T14:08:14Z</dcterms:created>
  <dcterms:modified xsi:type="dcterms:W3CDTF">2022-11-14T15:23:09Z</dcterms:modified>
</cp:coreProperties>
</file>