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40525" cx="12169775"/>
  <p:notesSz cx="6858000" cy="9144000"/>
  <p:embeddedFontLst>
    <p:embeddedFont>
      <p:font typeface="Quicksan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55">
          <p15:clr>
            <a:srgbClr val="A4A3A4"/>
          </p15:clr>
        </p15:guide>
        <p15:guide id="2" pos="3833">
          <p15:clr>
            <a:srgbClr val="A4A3A4"/>
          </p15:clr>
        </p15:guide>
      </p15:sldGuideLst>
    </p:ext>
    <p:ext uri="http://customooxmlschemas.google.com/">
      <go:slidesCustomData xmlns:go="http://customooxmlschemas.google.com/" r:id="rId35" roundtripDataSignature="AMtx7mjmkXxhrYFNcrqhmLdA5Y/O2RvN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55" orient="horz"/>
        <p:guide pos="383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Quicksand-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Quicksand-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29"/>
          <p:cNvSpPr txBox="1"/>
          <p:nvPr>
            <p:ph type="ctrTitle"/>
          </p:nvPr>
        </p:nvSpPr>
        <p:spPr>
          <a:xfrm>
            <a:off x="912733" y="2125002"/>
            <a:ext cx="10344309" cy="1466282"/>
          </a:xfrm>
          <a:prstGeom prst="rect">
            <a:avLst/>
          </a:prstGeom>
          <a:noFill/>
          <a:ln>
            <a:noFill/>
          </a:ln>
        </p:spPr>
        <p:txBody>
          <a:bodyPr anchorCtr="0" anchor="ctr" bIns="60825" lIns="121650" spcFirstLastPara="1" rIns="121650" wrap="square" tIns="608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9"/>
          <p:cNvSpPr txBox="1"/>
          <p:nvPr>
            <p:ph idx="1" type="subTitle"/>
          </p:nvPr>
        </p:nvSpPr>
        <p:spPr>
          <a:xfrm>
            <a:off x="1825466" y="3876305"/>
            <a:ext cx="8518843" cy="1748137"/>
          </a:xfrm>
          <a:prstGeom prst="rect">
            <a:avLst/>
          </a:prstGeom>
          <a:noFill/>
          <a:ln>
            <a:noFill/>
          </a:ln>
        </p:spPr>
        <p:txBody>
          <a:bodyPr anchorCtr="0" anchor="t" bIns="60825" lIns="121650" spcFirstLastPara="1" rIns="121650" wrap="square" tIns="60825">
            <a:normAutofit/>
          </a:bodyPr>
          <a:lstStyle>
            <a:lvl1pPr lvl="0" algn="ctr">
              <a:spcBef>
                <a:spcPts val="860"/>
              </a:spcBef>
              <a:spcAft>
                <a:spcPts val="0"/>
              </a:spcAft>
              <a:buClr>
                <a:srgbClr val="888888"/>
              </a:buClr>
              <a:buSzPts val="4300"/>
              <a:buNone/>
              <a:defRPr>
                <a:solidFill>
                  <a:srgbClr val="888888"/>
                </a:solidFill>
              </a:defRPr>
            </a:lvl1pPr>
            <a:lvl2pPr lvl="1" algn="ctr">
              <a:spcBef>
                <a:spcPts val="740"/>
              </a:spcBef>
              <a:spcAft>
                <a:spcPts val="0"/>
              </a:spcAft>
              <a:buClr>
                <a:srgbClr val="888888"/>
              </a:buClr>
              <a:buSzPts val="37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540"/>
              </a:spcBef>
              <a:spcAft>
                <a:spcPts val="0"/>
              </a:spcAft>
              <a:buClr>
                <a:srgbClr val="888888"/>
              </a:buClr>
              <a:buSzPts val="2700"/>
              <a:buNone/>
              <a:defRPr>
                <a:solidFill>
                  <a:srgbClr val="888888"/>
                </a:solidFill>
              </a:defRPr>
            </a:lvl4pPr>
            <a:lvl5pPr lvl="4" algn="ctr">
              <a:spcBef>
                <a:spcPts val="540"/>
              </a:spcBef>
              <a:spcAft>
                <a:spcPts val="0"/>
              </a:spcAft>
              <a:buClr>
                <a:srgbClr val="888888"/>
              </a:buClr>
              <a:buSzPts val="2700"/>
              <a:buNone/>
              <a:defRPr>
                <a:solidFill>
                  <a:srgbClr val="888888"/>
                </a:solidFill>
              </a:defRPr>
            </a:lvl5pPr>
            <a:lvl6pPr lvl="5" algn="ctr">
              <a:spcBef>
                <a:spcPts val="540"/>
              </a:spcBef>
              <a:spcAft>
                <a:spcPts val="0"/>
              </a:spcAft>
              <a:buClr>
                <a:srgbClr val="888888"/>
              </a:buClr>
              <a:buSzPts val="2700"/>
              <a:buNone/>
              <a:defRPr>
                <a:solidFill>
                  <a:srgbClr val="888888"/>
                </a:solidFill>
              </a:defRPr>
            </a:lvl6pPr>
            <a:lvl7pPr lvl="6" algn="ctr">
              <a:spcBef>
                <a:spcPts val="540"/>
              </a:spcBef>
              <a:spcAft>
                <a:spcPts val="0"/>
              </a:spcAft>
              <a:buClr>
                <a:srgbClr val="888888"/>
              </a:buClr>
              <a:buSzPts val="2700"/>
              <a:buNone/>
              <a:defRPr>
                <a:solidFill>
                  <a:srgbClr val="888888"/>
                </a:solidFill>
              </a:defRPr>
            </a:lvl7pPr>
            <a:lvl8pPr lvl="7" algn="ctr">
              <a:spcBef>
                <a:spcPts val="540"/>
              </a:spcBef>
              <a:spcAft>
                <a:spcPts val="0"/>
              </a:spcAft>
              <a:buClr>
                <a:srgbClr val="888888"/>
              </a:buClr>
              <a:buSzPts val="2700"/>
              <a:buNone/>
              <a:defRPr>
                <a:solidFill>
                  <a:srgbClr val="888888"/>
                </a:solidFill>
              </a:defRPr>
            </a:lvl8pPr>
            <a:lvl9pPr lvl="8" algn="ctr">
              <a:spcBef>
                <a:spcPts val="540"/>
              </a:spcBef>
              <a:spcAft>
                <a:spcPts val="0"/>
              </a:spcAft>
              <a:buClr>
                <a:srgbClr val="888888"/>
              </a:buClr>
              <a:buSzPts val="2700"/>
              <a:buNone/>
              <a:defRPr>
                <a:solidFill>
                  <a:srgbClr val="888888"/>
                </a:solidFill>
              </a:defRPr>
            </a:lvl9pPr>
          </a:lstStyle>
          <a:p/>
        </p:txBody>
      </p:sp>
      <p:sp>
        <p:nvSpPr>
          <p:cNvPr id="14" name="Google Shape;14;p29"/>
          <p:cNvSpPr txBox="1"/>
          <p:nvPr>
            <p:ph idx="10" type="dt"/>
          </p:nvPr>
        </p:nvSpPr>
        <p:spPr>
          <a:xfrm>
            <a:off x="608489" y="6340166"/>
            <a:ext cx="2839614" cy="364196"/>
          </a:xfrm>
          <a:prstGeom prst="rect">
            <a:avLst/>
          </a:prstGeom>
          <a:noFill/>
          <a:ln>
            <a:noFill/>
          </a:ln>
        </p:spPr>
        <p:txBody>
          <a:bodyPr anchorCtr="0" anchor="ctr" bIns="60825" lIns="121650" spcFirstLastPara="1" rIns="121650" wrap="square" tIns="60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9"/>
          <p:cNvSpPr txBox="1"/>
          <p:nvPr>
            <p:ph idx="11" type="ftr"/>
          </p:nvPr>
        </p:nvSpPr>
        <p:spPr>
          <a:xfrm>
            <a:off x="4158007" y="6340166"/>
            <a:ext cx="3853762" cy="364196"/>
          </a:xfrm>
          <a:prstGeom prst="rect">
            <a:avLst/>
          </a:prstGeom>
          <a:noFill/>
          <a:ln>
            <a:noFill/>
          </a:ln>
        </p:spPr>
        <p:txBody>
          <a:bodyPr anchorCtr="0" anchor="ctr" bIns="60825" lIns="121650" spcFirstLastPara="1" rIns="121650" wrap="square" tIns="60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9"/>
          <p:cNvSpPr txBox="1"/>
          <p:nvPr>
            <p:ph idx="12" type="sldNum"/>
          </p:nvPr>
        </p:nvSpPr>
        <p:spPr>
          <a:xfrm>
            <a:off x="8721672" y="6340166"/>
            <a:ext cx="2839614" cy="364196"/>
          </a:xfrm>
          <a:prstGeom prst="rect">
            <a:avLst/>
          </a:prstGeom>
          <a:noFill/>
          <a:ln>
            <a:noFill/>
          </a:ln>
        </p:spPr>
        <p:txBody>
          <a:bodyPr anchorCtr="0" anchor="ctr" bIns="60825" lIns="121650" spcFirstLastPara="1" rIns="121650" wrap="square" tIns="60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38"/>
          <p:cNvSpPr txBox="1"/>
          <p:nvPr>
            <p:ph type="title"/>
          </p:nvPr>
        </p:nvSpPr>
        <p:spPr>
          <a:xfrm>
            <a:off x="608489" y="273939"/>
            <a:ext cx="10952798" cy="1140090"/>
          </a:xfrm>
          <a:prstGeom prst="rect">
            <a:avLst/>
          </a:prstGeom>
          <a:noFill/>
          <a:ln>
            <a:noFill/>
          </a:ln>
        </p:spPr>
        <p:txBody>
          <a:bodyPr anchorCtr="0" anchor="ctr" bIns="60825" lIns="121650" spcFirstLastPara="1" rIns="121650" wrap="square" tIns="608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8"/>
          <p:cNvSpPr txBox="1"/>
          <p:nvPr>
            <p:ph idx="1" type="body"/>
          </p:nvPr>
        </p:nvSpPr>
        <p:spPr>
          <a:xfrm rot="5400000">
            <a:off x="3827669" y="-1623053"/>
            <a:ext cx="4514439" cy="10952798"/>
          </a:xfrm>
          <a:prstGeom prst="rect">
            <a:avLst/>
          </a:prstGeom>
          <a:noFill/>
          <a:ln>
            <a:noFill/>
          </a:ln>
        </p:spPr>
        <p:txBody>
          <a:bodyPr anchorCtr="0" anchor="t" bIns="60825" lIns="121650" spcFirstLastPara="1" rIns="121650" wrap="square" tIns="608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8"/>
          <p:cNvSpPr txBox="1"/>
          <p:nvPr>
            <p:ph idx="10" type="dt"/>
          </p:nvPr>
        </p:nvSpPr>
        <p:spPr>
          <a:xfrm>
            <a:off x="608489" y="6340166"/>
            <a:ext cx="2839614" cy="364196"/>
          </a:xfrm>
          <a:prstGeom prst="rect">
            <a:avLst/>
          </a:prstGeom>
          <a:noFill/>
          <a:ln>
            <a:noFill/>
          </a:ln>
        </p:spPr>
        <p:txBody>
          <a:bodyPr anchorCtr="0" anchor="ctr" bIns="60825" lIns="121650" spcFirstLastPara="1" rIns="121650" wrap="square" tIns="60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1" type="ftr"/>
          </p:nvPr>
        </p:nvSpPr>
        <p:spPr>
          <a:xfrm>
            <a:off x="4158007" y="6340166"/>
            <a:ext cx="3853762" cy="364196"/>
          </a:xfrm>
          <a:prstGeom prst="rect">
            <a:avLst/>
          </a:prstGeom>
          <a:noFill/>
          <a:ln>
            <a:noFill/>
          </a:ln>
        </p:spPr>
        <p:txBody>
          <a:bodyPr anchorCtr="0" anchor="ctr" bIns="60825" lIns="121650" spcFirstLastPara="1" rIns="121650" wrap="square" tIns="60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8"/>
          <p:cNvSpPr txBox="1"/>
          <p:nvPr>
            <p:ph idx="12" type="sldNum"/>
          </p:nvPr>
        </p:nvSpPr>
        <p:spPr>
          <a:xfrm>
            <a:off x="8721672" y="6340166"/>
            <a:ext cx="2839614" cy="364196"/>
          </a:xfrm>
          <a:prstGeom prst="rect">
            <a:avLst/>
          </a:prstGeom>
          <a:noFill/>
          <a:ln>
            <a:noFill/>
          </a:ln>
        </p:spPr>
        <p:txBody>
          <a:bodyPr anchorCtr="0" anchor="ctr" bIns="60825" lIns="121650" spcFirstLastPara="1" rIns="121650" wrap="square" tIns="60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39"/>
          <p:cNvSpPr txBox="1"/>
          <p:nvPr>
            <p:ph type="title"/>
          </p:nvPr>
        </p:nvSpPr>
        <p:spPr>
          <a:xfrm rot="5400000">
            <a:off x="7273874" y="1823152"/>
            <a:ext cx="5836626" cy="2738199"/>
          </a:xfrm>
          <a:prstGeom prst="rect">
            <a:avLst/>
          </a:prstGeom>
          <a:noFill/>
          <a:ln>
            <a:noFill/>
          </a:ln>
        </p:spPr>
        <p:txBody>
          <a:bodyPr anchorCtr="0" anchor="ctr" bIns="60825" lIns="121650" spcFirstLastPara="1" rIns="121650" wrap="square" tIns="608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9"/>
          <p:cNvSpPr txBox="1"/>
          <p:nvPr>
            <p:ph idx="1" type="body"/>
          </p:nvPr>
        </p:nvSpPr>
        <p:spPr>
          <a:xfrm rot="5400000">
            <a:off x="1696061" y="-813633"/>
            <a:ext cx="5836626" cy="8011769"/>
          </a:xfrm>
          <a:prstGeom prst="rect">
            <a:avLst/>
          </a:prstGeom>
          <a:noFill/>
          <a:ln>
            <a:noFill/>
          </a:ln>
        </p:spPr>
        <p:txBody>
          <a:bodyPr anchorCtr="0" anchor="t" bIns="60825" lIns="121650" spcFirstLastPara="1" rIns="121650" wrap="square" tIns="608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9"/>
          <p:cNvSpPr txBox="1"/>
          <p:nvPr>
            <p:ph idx="10" type="dt"/>
          </p:nvPr>
        </p:nvSpPr>
        <p:spPr>
          <a:xfrm>
            <a:off x="608489" y="6340166"/>
            <a:ext cx="2839614" cy="364196"/>
          </a:xfrm>
          <a:prstGeom prst="rect">
            <a:avLst/>
          </a:prstGeom>
          <a:noFill/>
          <a:ln>
            <a:noFill/>
          </a:ln>
        </p:spPr>
        <p:txBody>
          <a:bodyPr anchorCtr="0" anchor="ctr" bIns="60825" lIns="121650" spcFirstLastPara="1" rIns="121650" wrap="square" tIns="60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9"/>
          <p:cNvSpPr txBox="1"/>
          <p:nvPr>
            <p:ph idx="11" type="ftr"/>
          </p:nvPr>
        </p:nvSpPr>
        <p:spPr>
          <a:xfrm>
            <a:off x="4158007" y="6340166"/>
            <a:ext cx="3853762" cy="364196"/>
          </a:xfrm>
          <a:prstGeom prst="rect">
            <a:avLst/>
          </a:prstGeom>
          <a:noFill/>
          <a:ln>
            <a:noFill/>
          </a:ln>
        </p:spPr>
        <p:txBody>
          <a:bodyPr anchorCtr="0" anchor="ctr" bIns="60825" lIns="121650" spcFirstLastPara="1" rIns="121650" wrap="square" tIns="60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9"/>
          <p:cNvSpPr txBox="1"/>
          <p:nvPr>
            <p:ph idx="12" type="sldNum"/>
          </p:nvPr>
        </p:nvSpPr>
        <p:spPr>
          <a:xfrm>
            <a:off x="8721672" y="6340166"/>
            <a:ext cx="2839614" cy="364196"/>
          </a:xfrm>
          <a:prstGeom prst="rect">
            <a:avLst/>
          </a:prstGeom>
          <a:noFill/>
          <a:ln>
            <a:noFill/>
          </a:ln>
        </p:spPr>
        <p:txBody>
          <a:bodyPr anchorCtr="0" anchor="ctr" bIns="60825" lIns="121650" spcFirstLastPara="1" rIns="121650" wrap="square" tIns="60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30"/>
          <p:cNvSpPr txBox="1"/>
          <p:nvPr>
            <p:ph type="title"/>
          </p:nvPr>
        </p:nvSpPr>
        <p:spPr>
          <a:xfrm>
            <a:off x="608489" y="273939"/>
            <a:ext cx="10952798" cy="1140090"/>
          </a:xfrm>
          <a:prstGeom prst="rect">
            <a:avLst/>
          </a:prstGeom>
          <a:noFill/>
          <a:ln>
            <a:noFill/>
          </a:ln>
        </p:spPr>
        <p:txBody>
          <a:bodyPr anchorCtr="0" anchor="ctr" bIns="60825" lIns="121650" spcFirstLastPara="1" rIns="121650" wrap="square" tIns="608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0"/>
          <p:cNvSpPr txBox="1"/>
          <p:nvPr>
            <p:ph idx="1" type="body"/>
          </p:nvPr>
        </p:nvSpPr>
        <p:spPr>
          <a:xfrm>
            <a:off x="608489" y="1596127"/>
            <a:ext cx="10952798" cy="4514439"/>
          </a:xfrm>
          <a:prstGeom prst="rect">
            <a:avLst/>
          </a:prstGeom>
          <a:noFill/>
          <a:ln>
            <a:noFill/>
          </a:ln>
        </p:spPr>
        <p:txBody>
          <a:bodyPr anchorCtr="0" anchor="t" bIns="60825" lIns="121650" spcFirstLastPara="1" rIns="121650" wrap="square" tIns="608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0"/>
          <p:cNvSpPr txBox="1"/>
          <p:nvPr>
            <p:ph idx="10" type="dt"/>
          </p:nvPr>
        </p:nvSpPr>
        <p:spPr>
          <a:xfrm>
            <a:off x="608489" y="6340166"/>
            <a:ext cx="2839614" cy="364196"/>
          </a:xfrm>
          <a:prstGeom prst="rect">
            <a:avLst/>
          </a:prstGeom>
          <a:noFill/>
          <a:ln>
            <a:noFill/>
          </a:ln>
        </p:spPr>
        <p:txBody>
          <a:bodyPr anchorCtr="0" anchor="ctr" bIns="60825" lIns="121650" spcFirstLastPara="1" rIns="121650" wrap="square" tIns="60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0"/>
          <p:cNvSpPr txBox="1"/>
          <p:nvPr>
            <p:ph idx="11" type="ftr"/>
          </p:nvPr>
        </p:nvSpPr>
        <p:spPr>
          <a:xfrm>
            <a:off x="4158007" y="6340166"/>
            <a:ext cx="3853762" cy="364196"/>
          </a:xfrm>
          <a:prstGeom prst="rect">
            <a:avLst/>
          </a:prstGeom>
          <a:noFill/>
          <a:ln>
            <a:noFill/>
          </a:ln>
        </p:spPr>
        <p:txBody>
          <a:bodyPr anchorCtr="0" anchor="ctr" bIns="60825" lIns="121650" spcFirstLastPara="1" rIns="121650" wrap="square" tIns="60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0"/>
          <p:cNvSpPr txBox="1"/>
          <p:nvPr>
            <p:ph idx="12" type="sldNum"/>
          </p:nvPr>
        </p:nvSpPr>
        <p:spPr>
          <a:xfrm>
            <a:off x="8721672" y="6340166"/>
            <a:ext cx="2839614" cy="364196"/>
          </a:xfrm>
          <a:prstGeom prst="rect">
            <a:avLst/>
          </a:prstGeom>
          <a:noFill/>
          <a:ln>
            <a:noFill/>
          </a:ln>
        </p:spPr>
        <p:txBody>
          <a:bodyPr anchorCtr="0" anchor="ctr" bIns="60825" lIns="121650" spcFirstLastPara="1" rIns="121650" wrap="square" tIns="60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31"/>
          <p:cNvSpPr txBox="1"/>
          <p:nvPr>
            <p:ph type="title"/>
          </p:nvPr>
        </p:nvSpPr>
        <p:spPr>
          <a:xfrm>
            <a:off x="961328" y="4395680"/>
            <a:ext cx="10344309" cy="1358607"/>
          </a:xfrm>
          <a:prstGeom prst="rect">
            <a:avLst/>
          </a:prstGeom>
          <a:noFill/>
          <a:ln>
            <a:noFill/>
          </a:ln>
        </p:spPr>
        <p:txBody>
          <a:bodyPr anchorCtr="0" anchor="t" bIns="60825" lIns="121650" spcFirstLastPara="1" rIns="121650" wrap="square" tIns="60825">
            <a:normAutofit/>
          </a:bodyPr>
          <a:lstStyle>
            <a:lvl1pPr lvl="0" algn="l">
              <a:spcBef>
                <a:spcPts val="0"/>
              </a:spcBef>
              <a:spcAft>
                <a:spcPts val="0"/>
              </a:spcAft>
              <a:buClr>
                <a:schemeClr val="dk1"/>
              </a:buClr>
              <a:buSzPts val="5300"/>
              <a:buFont typeface="Calibri"/>
              <a:buNone/>
              <a:defRPr b="1" sz="53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1"/>
          <p:cNvSpPr txBox="1"/>
          <p:nvPr>
            <p:ph idx="1" type="body"/>
          </p:nvPr>
        </p:nvSpPr>
        <p:spPr>
          <a:xfrm>
            <a:off x="961328" y="2899312"/>
            <a:ext cx="10344309" cy="1496367"/>
          </a:xfrm>
          <a:prstGeom prst="rect">
            <a:avLst/>
          </a:prstGeom>
          <a:noFill/>
          <a:ln>
            <a:noFill/>
          </a:ln>
        </p:spPr>
        <p:txBody>
          <a:bodyPr anchorCtr="0" anchor="b" bIns="60825" lIns="121650" spcFirstLastPara="1" rIns="121650" wrap="square" tIns="60825">
            <a:normAutofit/>
          </a:bodyPr>
          <a:lstStyle>
            <a:lvl1pPr indent="-228600" lvl="0" marL="457200" algn="l">
              <a:spcBef>
                <a:spcPts val="540"/>
              </a:spcBef>
              <a:spcAft>
                <a:spcPts val="0"/>
              </a:spcAft>
              <a:buClr>
                <a:srgbClr val="888888"/>
              </a:buClr>
              <a:buSzPts val="2700"/>
              <a:buNone/>
              <a:defRPr sz="2700">
                <a:solidFill>
                  <a:srgbClr val="888888"/>
                </a:solidFill>
              </a:defRPr>
            </a:lvl1pPr>
            <a:lvl2pPr indent="-228600" lvl="1" marL="914400" algn="l">
              <a:spcBef>
                <a:spcPts val="480"/>
              </a:spcBef>
              <a:spcAft>
                <a:spcPts val="0"/>
              </a:spcAft>
              <a:buClr>
                <a:srgbClr val="888888"/>
              </a:buClr>
              <a:buSzPts val="2400"/>
              <a:buNone/>
              <a:defRPr sz="2400">
                <a:solidFill>
                  <a:srgbClr val="888888"/>
                </a:solidFill>
              </a:defRPr>
            </a:lvl2pPr>
            <a:lvl3pPr indent="-228600" lvl="2" marL="1371600" algn="l">
              <a:spcBef>
                <a:spcPts val="420"/>
              </a:spcBef>
              <a:spcAft>
                <a:spcPts val="0"/>
              </a:spcAft>
              <a:buClr>
                <a:srgbClr val="888888"/>
              </a:buClr>
              <a:buSzPts val="2100"/>
              <a:buNone/>
              <a:defRPr sz="2100">
                <a:solidFill>
                  <a:srgbClr val="888888"/>
                </a:solidFill>
              </a:defRPr>
            </a:lvl3pPr>
            <a:lvl4pPr indent="-228600" lvl="3" marL="1828800" algn="l">
              <a:spcBef>
                <a:spcPts val="380"/>
              </a:spcBef>
              <a:spcAft>
                <a:spcPts val="0"/>
              </a:spcAft>
              <a:buClr>
                <a:srgbClr val="888888"/>
              </a:buClr>
              <a:buSzPts val="1900"/>
              <a:buNone/>
              <a:defRPr sz="1900">
                <a:solidFill>
                  <a:srgbClr val="888888"/>
                </a:solidFill>
              </a:defRPr>
            </a:lvl4pPr>
            <a:lvl5pPr indent="-228600" lvl="4" marL="2286000" algn="l">
              <a:spcBef>
                <a:spcPts val="380"/>
              </a:spcBef>
              <a:spcAft>
                <a:spcPts val="0"/>
              </a:spcAft>
              <a:buClr>
                <a:srgbClr val="888888"/>
              </a:buClr>
              <a:buSzPts val="1900"/>
              <a:buNone/>
              <a:defRPr sz="1900">
                <a:solidFill>
                  <a:srgbClr val="888888"/>
                </a:solidFill>
              </a:defRPr>
            </a:lvl5pPr>
            <a:lvl6pPr indent="-228600" lvl="5" marL="2743200" algn="l">
              <a:spcBef>
                <a:spcPts val="380"/>
              </a:spcBef>
              <a:spcAft>
                <a:spcPts val="0"/>
              </a:spcAft>
              <a:buClr>
                <a:srgbClr val="888888"/>
              </a:buClr>
              <a:buSzPts val="1900"/>
              <a:buNone/>
              <a:defRPr sz="1900">
                <a:solidFill>
                  <a:srgbClr val="888888"/>
                </a:solidFill>
              </a:defRPr>
            </a:lvl6pPr>
            <a:lvl7pPr indent="-228600" lvl="6" marL="3200400" algn="l">
              <a:spcBef>
                <a:spcPts val="380"/>
              </a:spcBef>
              <a:spcAft>
                <a:spcPts val="0"/>
              </a:spcAft>
              <a:buClr>
                <a:srgbClr val="888888"/>
              </a:buClr>
              <a:buSzPts val="1900"/>
              <a:buNone/>
              <a:defRPr sz="1900">
                <a:solidFill>
                  <a:srgbClr val="888888"/>
                </a:solidFill>
              </a:defRPr>
            </a:lvl7pPr>
            <a:lvl8pPr indent="-228600" lvl="7" marL="3657600" algn="l">
              <a:spcBef>
                <a:spcPts val="380"/>
              </a:spcBef>
              <a:spcAft>
                <a:spcPts val="0"/>
              </a:spcAft>
              <a:buClr>
                <a:srgbClr val="888888"/>
              </a:buClr>
              <a:buSzPts val="1900"/>
              <a:buNone/>
              <a:defRPr sz="1900">
                <a:solidFill>
                  <a:srgbClr val="888888"/>
                </a:solidFill>
              </a:defRPr>
            </a:lvl8pPr>
            <a:lvl9pPr indent="-228600" lvl="8" marL="4114800" algn="l">
              <a:spcBef>
                <a:spcPts val="380"/>
              </a:spcBef>
              <a:spcAft>
                <a:spcPts val="0"/>
              </a:spcAft>
              <a:buClr>
                <a:srgbClr val="888888"/>
              </a:buClr>
              <a:buSzPts val="1900"/>
              <a:buNone/>
              <a:defRPr sz="1900">
                <a:solidFill>
                  <a:srgbClr val="888888"/>
                </a:solidFill>
              </a:defRPr>
            </a:lvl9pPr>
          </a:lstStyle>
          <a:p/>
        </p:txBody>
      </p:sp>
      <p:sp>
        <p:nvSpPr>
          <p:cNvPr id="26" name="Google Shape;26;p31"/>
          <p:cNvSpPr txBox="1"/>
          <p:nvPr>
            <p:ph idx="10" type="dt"/>
          </p:nvPr>
        </p:nvSpPr>
        <p:spPr>
          <a:xfrm>
            <a:off x="608489" y="6340166"/>
            <a:ext cx="2839614" cy="364196"/>
          </a:xfrm>
          <a:prstGeom prst="rect">
            <a:avLst/>
          </a:prstGeom>
          <a:noFill/>
          <a:ln>
            <a:noFill/>
          </a:ln>
        </p:spPr>
        <p:txBody>
          <a:bodyPr anchorCtr="0" anchor="ctr" bIns="60825" lIns="121650" spcFirstLastPara="1" rIns="121650" wrap="square" tIns="60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1"/>
          <p:cNvSpPr txBox="1"/>
          <p:nvPr>
            <p:ph idx="11" type="ftr"/>
          </p:nvPr>
        </p:nvSpPr>
        <p:spPr>
          <a:xfrm>
            <a:off x="4158007" y="6340166"/>
            <a:ext cx="3853762" cy="364196"/>
          </a:xfrm>
          <a:prstGeom prst="rect">
            <a:avLst/>
          </a:prstGeom>
          <a:noFill/>
          <a:ln>
            <a:noFill/>
          </a:ln>
        </p:spPr>
        <p:txBody>
          <a:bodyPr anchorCtr="0" anchor="ctr" bIns="60825" lIns="121650" spcFirstLastPara="1" rIns="121650" wrap="square" tIns="60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1"/>
          <p:cNvSpPr txBox="1"/>
          <p:nvPr>
            <p:ph idx="12" type="sldNum"/>
          </p:nvPr>
        </p:nvSpPr>
        <p:spPr>
          <a:xfrm>
            <a:off x="8721672" y="6340166"/>
            <a:ext cx="2839614" cy="364196"/>
          </a:xfrm>
          <a:prstGeom prst="rect">
            <a:avLst/>
          </a:prstGeom>
          <a:noFill/>
          <a:ln>
            <a:noFill/>
          </a:ln>
        </p:spPr>
        <p:txBody>
          <a:bodyPr anchorCtr="0" anchor="ctr" bIns="60825" lIns="121650" spcFirstLastPara="1" rIns="121650" wrap="square" tIns="60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32"/>
          <p:cNvSpPr txBox="1"/>
          <p:nvPr>
            <p:ph type="title"/>
          </p:nvPr>
        </p:nvSpPr>
        <p:spPr>
          <a:xfrm>
            <a:off x="608489" y="273939"/>
            <a:ext cx="10952798" cy="1140090"/>
          </a:xfrm>
          <a:prstGeom prst="rect">
            <a:avLst/>
          </a:prstGeom>
          <a:noFill/>
          <a:ln>
            <a:noFill/>
          </a:ln>
        </p:spPr>
        <p:txBody>
          <a:bodyPr anchorCtr="0" anchor="ctr" bIns="60825" lIns="121650" spcFirstLastPara="1" rIns="121650" wrap="square" tIns="608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2"/>
          <p:cNvSpPr txBox="1"/>
          <p:nvPr>
            <p:ph idx="1" type="body"/>
          </p:nvPr>
        </p:nvSpPr>
        <p:spPr>
          <a:xfrm>
            <a:off x="608489" y="1596127"/>
            <a:ext cx="5374984" cy="4514439"/>
          </a:xfrm>
          <a:prstGeom prst="rect">
            <a:avLst/>
          </a:prstGeom>
          <a:noFill/>
          <a:ln>
            <a:noFill/>
          </a:ln>
        </p:spPr>
        <p:txBody>
          <a:bodyPr anchorCtr="0" anchor="t" bIns="60825" lIns="121650" spcFirstLastPara="1" rIns="121650" wrap="square" tIns="60825">
            <a:normAutofit/>
          </a:bodyPr>
          <a:lstStyle>
            <a:lvl1pPr indent="-463550" lvl="0" marL="457200" algn="l">
              <a:spcBef>
                <a:spcPts val="740"/>
              </a:spcBef>
              <a:spcAft>
                <a:spcPts val="0"/>
              </a:spcAft>
              <a:buClr>
                <a:schemeClr val="dk1"/>
              </a:buClr>
              <a:buSzPts val="3700"/>
              <a:buChar char="•"/>
              <a:defRPr sz="3700"/>
            </a:lvl1pPr>
            <a:lvl2pPr indent="-431800" lvl="1" marL="914400" algn="l">
              <a:spcBef>
                <a:spcPts val="640"/>
              </a:spcBef>
              <a:spcAft>
                <a:spcPts val="0"/>
              </a:spcAft>
              <a:buClr>
                <a:schemeClr val="dk1"/>
              </a:buClr>
              <a:buSzPts val="3200"/>
              <a:buChar char="–"/>
              <a:defRPr sz="3200"/>
            </a:lvl2pPr>
            <a:lvl3pPr indent="-400050" lvl="2" marL="1371600" algn="l">
              <a:spcBef>
                <a:spcPts val="540"/>
              </a:spcBef>
              <a:spcAft>
                <a:spcPts val="0"/>
              </a:spcAft>
              <a:buClr>
                <a:schemeClr val="dk1"/>
              </a:buClr>
              <a:buSzPts val="2700"/>
              <a:buChar char="•"/>
              <a:defRPr sz="2700"/>
            </a:lvl3pPr>
            <a:lvl4pPr indent="-381000" lvl="3" marL="1828800" algn="l">
              <a:spcBef>
                <a:spcPts val="480"/>
              </a:spcBef>
              <a:spcAft>
                <a:spcPts val="0"/>
              </a:spcAft>
              <a:buClr>
                <a:schemeClr val="dk1"/>
              </a:buClr>
              <a:buSzPts val="2400"/>
              <a:buChar char="–"/>
              <a:defRPr sz="2400"/>
            </a:lvl4pPr>
            <a:lvl5pPr indent="-381000" lvl="4" marL="2286000" algn="l">
              <a:spcBef>
                <a:spcPts val="480"/>
              </a:spcBef>
              <a:spcAft>
                <a:spcPts val="0"/>
              </a:spcAft>
              <a:buClr>
                <a:schemeClr val="dk1"/>
              </a:buClr>
              <a:buSzPts val="2400"/>
              <a:buChar char="»"/>
              <a:defRPr sz="2400"/>
            </a:lvl5pPr>
            <a:lvl6pPr indent="-381000" lvl="5" marL="2743200" algn="l">
              <a:spcBef>
                <a:spcPts val="480"/>
              </a:spcBef>
              <a:spcAft>
                <a:spcPts val="0"/>
              </a:spcAft>
              <a:buClr>
                <a:schemeClr val="dk1"/>
              </a:buClr>
              <a:buSzPts val="2400"/>
              <a:buChar char="•"/>
              <a:defRPr sz="2400"/>
            </a:lvl6pPr>
            <a:lvl7pPr indent="-381000" lvl="6" marL="3200400" algn="l">
              <a:spcBef>
                <a:spcPts val="480"/>
              </a:spcBef>
              <a:spcAft>
                <a:spcPts val="0"/>
              </a:spcAft>
              <a:buClr>
                <a:schemeClr val="dk1"/>
              </a:buClr>
              <a:buSzPts val="2400"/>
              <a:buChar char="•"/>
              <a:defRPr sz="2400"/>
            </a:lvl7pPr>
            <a:lvl8pPr indent="-381000" lvl="7" marL="3657600" algn="l">
              <a:spcBef>
                <a:spcPts val="480"/>
              </a:spcBef>
              <a:spcAft>
                <a:spcPts val="0"/>
              </a:spcAft>
              <a:buClr>
                <a:schemeClr val="dk1"/>
              </a:buClr>
              <a:buSzPts val="2400"/>
              <a:buChar char="•"/>
              <a:defRPr sz="2400"/>
            </a:lvl8pPr>
            <a:lvl9pPr indent="-381000" lvl="8" marL="4114800" algn="l">
              <a:spcBef>
                <a:spcPts val="480"/>
              </a:spcBef>
              <a:spcAft>
                <a:spcPts val="0"/>
              </a:spcAft>
              <a:buClr>
                <a:schemeClr val="dk1"/>
              </a:buClr>
              <a:buSzPts val="2400"/>
              <a:buChar char="•"/>
              <a:defRPr sz="2400"/>
            </a:lvl9pPr>
          </a:lstStyle>
          <a:p/>
        </p:txBody>
      </p:sp>
      <p:sp>
        <p:nvSpPr>
          <p:cNvPr id="32" name="Google Shape;32;p32"/>
          <p:cNvSpPr txBox="1"/>
          <p:nvPr>
            <p:ph idx="2" type="body"/>
          </p:nvPr>
        </p:nvSpPr>
        <p:spPr>
          <a:xfrm>
            <a:off x="6186302" y="1596127"/>
            <a:ext cx="5374984" cy="4514439"/>
          </a:xfrm>
          <a:prstGeom prst="rect">
            <a:avLst/>
          </a:prstGeom>
          <a:noFill/>
          <a:ln>
            <a:noFill/>
          </a:ln>
        </p:spPr>
        <p:txBody>
          <a:bodyPr anchorCtr="0" anchor="t" bIns="60825" lIns="121650" spcFirstLastPara="1" rIns="121650" wrap="square" tIns="60825">
            <a:normAutofit/>
          </a:bodyPr>
          <a:lstStyle>
            <a:lvl1pPr indent="-463550" lvl="0" marL="457200" algn="l">
              <a:spcBef>
                <a:spcPts val="740"/>
              </a:spcBef>
              <a:spcAft>
                <a:spcPts val="0"/>
              </a:spcAft>
              <a:buClr>
                <a:schemeClr val="dk1"/>
              </a:buClr>
              <a:buSzPts val="3700"/>
              <a:buChar char="•"/>
              <a:defRPr sz="3700"/>
            </a:lvl1pPr>
            <a:lvl2pPr indent="-431800" lvl="1" marL="914400" algn="l">
              <a:spcBef>
                <a:spcPts val="640"/>
              </a:spcBef>
              <a:spcAft>
                <a:spcPts val="0"/>
              </a:spcAft>
              <a:buClr>
                <a:schemeClr val="dk1"/>
              </a:buClr>
              <a:buSzPts val="3200"/>
              <a:buChar char="–"/>
              <a:defRPr sz="3200"/>
            </a:lvl2pPr>
            <a:lvl3pPr indent="-400050" lvl="2" marL="1371600" algn="l">
              <a:spcBef>
                <a:spcPts val="540"/>
              </a:spcBef>
              <a:spcAft>
                <a:spcPts val="0"/>
              </a:spcAft>
              <a:buClr>
                <a:schemeClr val="dk1"/>
              </a:buClr>
              <a:buSzPts val="2700"/>
              <a:buChar char="•"/>
              <a:defRPr sz="2700"/>
            </a:lvl3pPr>
            <a:lvl4pPr indent="-381000" lvl="3" marL="1828800" algn="l">
              <a:spcBef>
                <a:spcPts val="480"/>
              </a:spcBef>
              <a:spcAft>
                <a:spcPts val="0"/>
              </a:spcAft>
              <a:buClr>
                <a:schemeClr val="dk1"/>
              </a:buClr>
              <a:buSzPts val="2400"/>
              <a:buChar char="–"/>
              <a:defRPr sz="2400"/>
            </a:lvl4pPr>
            <a:lvl5pPr indent="-381000" lvl="4" marL="2286000" algn="l">
              <a:spcBef>
                <a:spcPts val="480"/>
              </a:spcBef>
              <a:spcAft>
                <a:spcPts val="0"/>
              </a:spcAft>
              <a:buClr>
                <a:schemeClr val="dk1"/>
              </a:buClr>
              <a:buSzPts val="2400"/>
              <a:buChar char="»"/>
              <a:defRPr sz="2400"/>
            </a:lvl5pPr>
            <a:lvl6pPr indent="-381000" lvl="5" marL="2743200" algn="l">
              <a:spcBef>
                <a:spcPts val="480"/>
              </a:spcBef>
              <a:spcAft>
                <a:spcPts val="0"/>
              </a:spcAft>
              <a:buClr>
                <a:schemeClr val="dk1"/>
              </a:buClr>
              <a:buSzPts val="2400"/>
              <a:buChar char="•"/>
              <a:defRPr sz="2400"/>
            </a:lvl6pPr>
            <a:lvl7pPr indent="-381000" lvl="6" marL="3200400" algn="l">
              <a:spcBef>
                <a:spcPts val="480"/>
              </a:spcBef>
              <a:spcAft>
                <a:spcPts val="0"/>
              </a:spcAft>
              <a:buClr>
                <a:schemeClr val="dk1"/>
              </a:buClr>
              <a:buSzPts val="2400"/>
              <a:buChar char="•"/>
              <a:defRPr sz="2400"/>
            </a:lvl7pPr>
            <a:lvl8pPr indent="-381000" lvl="7" marL="3657600" algn="l">
              <a:spcBef>
                <a:spcPts val="480"/>
              </a:spcBef>
              <a:spcAft>
                <a:spcPts val="0"/>
              </a:spcAft>
              <a:buClr>
                <a:schemeClr val="dk1"/>
              </a:buClr>
              <a:buSzPts val="2400"/>
              <a:buChar char="•"/>
              <a:defRPr sz="2400"/>
            </a:lvl8pPr>
            <a:lvl9pPr indent="-381000" lvl="8" marL="4114800" algn="l">
              <a:spcBef>
                <a:spcPts val="480"/>
              </a:spcBef>
              <a:spcAft>
                <a:spcPts val="0"/>
              </a:spcAft>
              <a:buClr>
                <a:schemeClr val="dk1"/>
              </a:buClr>
              <a:buSzPts val="2400"/>
              <a:buChar char="•"/>
              <a:defRPr sz="2400"/>
            </a:lvl9pPr>
          </a:lstStyle>
          <a:p/>
        </p:txBody>
      </p:sp>
      <p:sp>
        <p:nvSpPr>
          <p:cNvPr id="33" name="Google Shape;33;p32"/>
          <p:cNvSpPr txBox="1"/>
          <p:nvPr>
            <p:ph idx="10" type="dt"/>
          </p:nvPr>
        </p:nvSpPr>
        <p:spPr>
          <a:xfrm>
            <a:off x="608489" y="6340166"/>
            <a:ext cx="2839614" cy="364196"/>
          </a:xfrm>
          <a:prstGeom prst="rect">
            <a:avLst/>
          </a:prstGeom>
          <a:noFill/>
          <a:ln>
            <a:noFill/>
          </a:ln>
        </p:spPr>
        <p:txBody>
          <a:bodyPr anchorCtr="0" anchor="ctr" bIns="60825" lIns="121650" spcFirstLastPara="1" rIns="121650" wrap="square" tIns="60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2"/>
          <p:cNvSpPr txBox="1"/>
          <p:nvPr>
            <p:ph idx="11" type="ftr"/>
          </p:nvPr>
        </p:nvSpPr>
        <p:spPr>
          <a:xfrm>
            <a:off x="4158007" y="6340166"/>
            <a:ext cx="3853762" cy="364196"/>
          </a:xfrm>
          <a:prstGeom prst="rect">
            <a:avLst/>
          </a:prstGeom>
          <a:noFill/>
          <a:ln>
            <a:noFill/>
          </a:ln>
        </p:spPr>
        <p:txBody>
          <a:bodyPr anchorCtr="0" anchor="ctr" bIns="60825" lIns="121650" spcFirstLastPara="1" rIns="121650" wrap="square" tIns="60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2"/>
          <p:cNvSpPr txBox="1"/>
          <p:nvPr>
            <p:ph idx="12" type="sldNum"/>
          </p:nvPr>
        </p:nvSpPr>
        <p:spPr>
          <a:xfrm>
            <a:off x="8721672" y="6340166"/>
            <a:ext cx="2839614" cy="364196"/>
          </a:xfrm>
          <a:prstGeom prst="rect">
            <a:avLst/>
          </a:prstGeom>
          <a:noFill/>
          <a:ln>
            <a:noFill/>
          </a:ln>
        </p:spPr>
        <p:txBody>
          <a:bodyPr anchorCtr="0" anchor="ctr" bIns="60825" lIns="121650" spcFirstLastPara="1" rIns="121650" wrap="square" tIns="60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33"/>
          <p:cNvSpPr txBox="1"/>
          <p:nvPr>
            <p:ph type="title"/>
          </p:nvPr>
        </p:nvSpPr>
        <p:spPr>
          <a:xfrm>
            <a:off x="608489" y="273939"/>
            <a:ext cx="10952798" cy="1140090"/>
          </a:xfrm>
          <a:prstGeom prst="rect">
            <a:avLst/>
          </a:prstGeom>
          <a:noFill/>
          <a:ln>
            <a:noFill/>
          </a:ln>
        </p:spPr>
        <p:txBody>
          <a:bodyPr anchorCtr="0" anchor="ctr" bIns="60825" lIns="121650" spcFirstLastPara="1" rIns="121650" wrap="square" tIns="60825">
            <a:normAutofit/>
          </a:bodyPr>
          <a:lstStyle>
            <a:lvl1pPr lvl="0" algn="ctr">
              <a:spcBef>
                <a:spcPts val="0"/>
              </a:spcBef>
              <a:spcAft>
                <a:spcPts val="0"/>
              </a:spcAft>
              <a:buClr>
                <a:schemeClr val="dk1"/>
              </a:buClr>
              <a:buSzPts val="59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3"/>
          <p:cNvSpPr txBox="1"/>
          <p:nvPr>
            <p:ph idx="1" type="body"/>
          </p:nvPr>
        </p:nvSpPr>
        <p:spPr>
          <a:xfrm>
            <a:off x="608489" y="1531204"/>
            <a:ext cx="5377097" cy="638134"/>
          </a:xfrm>
          <a:prstGeom prst="rect">
            <a:avLst/>
          </a:prstGeom>
          <a:noFill/>
          <a:ln>
            <a:noFill/>
          </a:ln>
        </p:spPr>
        <p:txBody>
          <a:bodyPr anchorCtr="0" anchor="b" bIns="60825" lIns="121650" spcFirstLastPara="1" rIns="121650" wrap="square" tIns="60825">
            <a:normAutofit/>
          </a:bodyPr>
          <a:lstStyle>
            <a:lvl1pPr indent="-228600" lvl="0" marL="457200" algn="l">
              <a:spcBef>
                <a:spcPts val="640"/>
              </a:spcBef>
              <a:spcAft>
                <a:spcPts val="0"/>
              </a:spcAft>
              <a:buClr>
                <a:schemeClr val="dk1"/>
              </a:buClr>
              <a:buSzPts val="3200"/>
              <a:buNone/>
              <a:defRPr b="1" sz="3200"/>
            </a:lvl1pPr>
            <a:lvl2pPr indent="-228600" lvl="1" marL="914400" algn="l">
              <a:spcBef>
                <a:spcPts val="540"/>
              </a:spcBef>
              <a:spcAft>
                <a:spcPts val="0"/>
              </a:spcAft>
              <a:buClr>
                <a:schemeClr val="dk1"/>
              </a:buClr>
              <a:buSzPts val="2700"/>
              <a:buNone/>
              <a:defRPr b="1" sz="2700"/>
            </a:lvl2pPr>
            <a:lvl3pPr indent="-228600" lvl="2" marL="1371600" algn="l">
              <a:spcBef>
                <a:spcPts val="480"/>
              </a:spcBef>
              <a:spcAft>
                <a:spcPts val="0"/>
              </a:spcAft>
              <a:buClr>
                <a:schemeClr val="dk1"/>
              </a:buClr>
              <a:buSzPts val="2400"/>
              <a:buNone/>
              <a:defRPr b="1" sz="2400"/>
            </a:lvl3pPr>
            <a:lvl4pPr indent="-228600" lvl="3" marL="1828800" algn="l">
              <a:spcBef>
                <a:spcPts val="420"/>
              </a:spcBef>
              <a:spcAft>
                <a:spcPts val="0"/>
              </a:spcAft>
              <a:buClr>
                <a:schemeClr val="dk1"/>
              </a:buClr>
              <a:buSzPts val="2100"/>
              <a:buNone/>
              <a:defRPr b="1" sz="2100"/>
            </a:lvl4pPr>
            <a:lvl5pPr indent="-228600" lvl="4" marL="2286000" algn="l">
              <a:spcBef>
                <a:spcPts val="420"/>
              </a:spcBef>
              <a:spcAft>
                <a:spcPts val="0"/>
              </a:spcAft>
              <a:buClr>
                <a:schemeClr val="dk1"/>
              </a:buClr>
              <a:buSzPts val="2100"/>
              <a:buNone/>
              <a:defRPr b="1" sz="2100"/>
            </a:lvl5pPr>
            <a:lvl6pPr indent="-228600" lvl="5" marL="2743200" algn="l">
              <a:spcBef>
                <a:spcPts val="420"/>
              </a:spcBef>
              <a:spcAft>
                <a:spcPts val="0"/>
              </a:spcAft>
              <a:buClr>
                <a:schemeClr val="dk1"/>
              </a:buClr>
              <a:buSzPts val="2100"/>
              <a:buNone/>
              <a:defRPr b="1" sz="2100"/>
            </a:lvl6pPr>
            <a:lvl7pPr indent="-228600" lvl="6" marL="3200400" algn="l">
              <a:spcBef>
                <a:spcPts val="420"/>
              </a:spcBef>
              <a:spcAft>
                <a:spcPts val="0"/>
              </a:spcAft>
              <a:buClr>
                <a:schemeClr val="dk1"/>
              </a:buClr>
              <a:buSzPts val="2100"/>
              <a:buNone/>
              <a:defRPr b="1" sz="2100"/>
            </a:lvl7pPr>
            <a:lvl8pPr indent="-228600" lvl="7" marL="3657600" algn="l">
              <a:spcBef>
                <a:spcPts val="420"/>
              </a:spcBef>
              <a:spcAft>
                <a:spcPts val="0"/>
              </a:spcAft>
              <a:buClr>
                <a:schemeClr val="dk1"/>
              </a:buClr>
              <a:buSzPts val="2100"/>
              <a:buNone/>
              <a:defRPr b="1" sz="2100"/>
            </a:lvl8pPr>
            <a:lvl9pPr indent="-228600" lvl="8" marL="4114800" algn="l">
              <a:spcBef>
                <a:spcPts val="420"/>
              </a:spcBef>
              <a:spcAft>
                <a:spcPts val="0"/>
              </a:spcAft>
              <a:buClr>
                <a:schemeClr val="dk1"/>
              </a:buClr>
              <a:buSzPts val="2100"/>
              <a:buNone/>
              <a:defRPr b="1" sz="2100"/>
            </a:lvl9pPr>
          </a:lstStyle>
          <a:p/>
        </p:txBody>
      </p:sp>
      <p:sp>
        <p:nvSpPr>
          <p:cNvPr id="39" name="Google Shape;39;p33"/>
          <p:cNvSpPr txBox="1"/>
          <p:nvPr>
            <p:ph idx="2" type="body"/>
          </p:nvPr>
        </p:nvSpPr>
        <p:spPr>
          <a:xfrm>
            <a:off x="608489" y="2169337"/>
            <a:ext cx="5377097" cy="3941227"/>
          </a:xfrm>
          <a:prstGeom prst="rect">
            <a:avLst/>
          </a:prstGeom>
          <a:noFill/>
          <a:ln>
            <a:noFill/>
          </a:ln>
        </p:spPr>
        <p:txBody>
          <a:bodyPr anchorCtr="0" anchor="t" bIns="60825" lIns="121650" spcFirstLastPara="1" rIns="121650" wrap="square" tIns="60825">
            <a:normAutofit/>
          </a:bodyPr>
          <a:lstStyle>
            <a:lvl1pPr indent="-431800" lvl="0" marL="457200" algn="l">
              <a:spcBef>
                <a:spcPts val="640"/>
              </a:spcBef>
              <a:spcAft>
                <a:spcPts val="0"/>
              </a:spcAft>
              <a:buClr>
                <a:schemeClr val="dk1"/>
              </a:buClr>
              <a:buSzPts val="3200"/>
              <a:buChar char="•"/>
              <a:defRPr sz="3200"/>
            </a:lvl1pPr>
            <a:lvl2pPr indent="-400050" lvl="1" marL="914400" algn="l">
              <a:spcBef>
                <a:spcPts val="540"/>
              </a:spcBef>
              <a:spcAft>
                <a:spcPts val="0"/>
              </a:spcAft>
              <a:buClr>
                <a:schemeClr val="dk1"/>
              </a:buClr>
              <a:buSzPts val="2700"/>
              <a:buChar char="–"/>
              <a:defRPr sz="2700"/>
            </a:lvl2pPr>
            <a:lvl3pPr indent="-381000" lvl="2" marL="1371600" algn="l">
              <a:spcBef>
                <a:spcPts val="480"/>
              </a:spcBef>
              <a:spcAft>
                <a:spcPts val="0"/>
              </a:spcAft>
              <a:buClr>
                <a:schemeClr val="dk1"/>
              </a:buClr>
              <a:buSzPts val="2400"/>
              <a:buChar char="•"/>
              <a:defRPr sz="2400"/>
            </a:lvl3pPr>
            <a:lvl4pPr indent="-361950" lvl="3" marL="1828800" algn="l">
              <a:spcBef>
                <a:spcPts val="420"/>
              </a:spcBef>
              <a:spcAft>
                <a:spcPts val="0"/>
              </a:spcAft>
              <a:buClr>
                <a:schemeClr val="dk1"/>
              </a:buClr>
              <a:buSzPts val="2100"/>
              <a:buChar char="–"/>
              <a:defRPr sz="2100"/>
            </a:lvl4pPr>
            <a:lvl5pPr indent="-361950" lvl="4" marL="2286000" algn="l">
              <a:spcBef>
                <a:spcPts val="420"/>
              </a:spcBef>
              <a:spcAft>
                <a:spcPts val="0"/>
              </a:spcAft>
              <a:buClr>
                <a:schemeClr val="dk1"/>
              </a:buClr>
              <a:buSzPts val="2100"/>
              <a:buChar char="»"/>
              <a:defRPr sz="2100"/>
            </a:lvl5pPr>
            <a:lvl6pPr indent="-361950" lvl="5" marL="2743200" algn="l">
              <a:spcBef>
                <a:spcPts val="420"/>
              </a:spcBef>
              <a:spcAft>
                <a:spcPts val="0"/>
              </a:spcAft>
              <a:buClr>
                <a:schemeClr val="dk1"/>
              </a:buClr>
              <a:buSzPts val="2100"/>
              <a:buChar char="•"/>
              <a:defRPr sz="2100"/>
            </a:lvl6pPr>
            <a:lvl7pPr indent="-361950" lvl="6" marL="3200400" algn="l">
              <a:spcBef>
                <a:spcPts val="420"/>
              </a:spcBef>
              <a:spcAft>
                <a:spcPts val="0"/>
              </a:spcAft>
              <a:buClr>
                <a:schemeClr val="dk1"/>
              </a:buClr>
              <a:buSzPts val="2100"/>
              <a:buChar char="•"/>
              <a:defRPr sz="2100"/>
            </a:lvl7pPr>
            <a:lvl8pPr indent="-361950" lvl="7" marL="3657600" algn="l">
              <a:spcBef>
                <a:spcPts val="420"/>
              </a:spcBef>
              <a:spcAft>
                <a:spcPts val="0"/>
              </a:spcAft>
              <a:buClr>
                <a:schemeClr val="dk1"/>
              </a:buClr>
              <a:buSzPts val="2100"/>
              <a:buChar char="•"/>
              <a:defRPr sz="2100"/>
            </a:lvl8pPr>
            <a:lvl9pPr indent="-361950" lvl="8" marL="4114800" algn="l">
              <a:spcBef>
                <a:spcPts val="420"/>
              </a:spcBef>
              <a:spcAft>
                <a:spcPts val="0"/>
              </a:spcAft>
              <a:buClr>
                <a:schemeClr val="dk1"/>
              </a:buClr>
              <a:buSzPts val="2100"/>
              <a:buChar char="•"/>
              <a:defRPr sz="2100"/>
            </a:lvl9pPr>
          </a:lstStyle>
          <a:p/>
        </p:txBody>
      </p:sp>
      <p:sp>
        <p:nvSpPr>
          <p:cNvPr id="40" name="Google Shape;40;p33"/>
          <p:cNvSpPr txBox="1"/>
          <p:nvPr>
            <p:ph idx="3" type="body"/>
          </p:nvPr>
        </p:nvSpPr>
        <p:spPr>
          <a:xfrm>
            <a:off x="6182078" y="1531204"/>
            <a:ext cx="5379210" cy="638134"/>
          </a:xfrm>
          <a:prstGeom prst="rect">
            <a:avLst/>
          </a:prstGeom>
          <a:noFill/>
          <a:ln>
            <a:noFill/>
          </a:ln>
        </p:spPr>
        <p:txBody>
          <a:bodyPr anchorCtr="0" anchor="b" bIns="60825" lIns="121650" spcFirstLastPara="1" rIns="121650" wrap="square" tIns="60825">
            <a:normAutofit/>
          </a:bodyPr>
          <a:lstStyle>
            <a:lvl1pPr indent="-228600" lvl="0" marL="457200" algn="l">
              <a:spcBef>
                <a:spcPts val="640"/>
              </a:spcBef>
              <a:spcAft>
                <a:spcPts val="0"/>
              </a:spcAft>
              <a:buClr>
                <a:schemeClr val="dk1"/>
              </a:buClr>
              <a:buSzPts val="3200"/>
              <a:buNone/>
              <a:defRPr b="1" sz="3200"/>
            </a:lvl1pPr>
            <a:lvl2pPr indent="-228600" lvl="1" marL="914400" algn="l">
              <a:spcBef>
                <a:spcPts val="540"/>
              </a:spcBef>
              <a:spcAft>
                <a:spcPts val="0"/>
              </a:spcAft>
              <a:buClr>
                <a:schemeClr val="dk1"/>
              </a:buClr>
              <a:buSzPts val="2700"/>
              <a:buNone/>
              <a:defRPr b="1" sz="2700"/>
            </a:lvl2pPr>
            <a:lvl3pPr indent="-228600" lvl="2" marL="1371600" algn="l">
              <a:spcBef>
                <a:spcPts val="480"/>
              </a:spcBef>
              <a:spcAft>
                <a:spcPts val="0"/>
              </a:spcAft>
              <a:buClr>
                <a:schemeClr val="dk1"/>
              </a:buClr>
              <a:buSzPts val="2400"/>
              <a:buNone/>
              <a:defRPr b="1" sz="2400"/>
            </a:lvl3pPr>
            <a:lvl4pPr indent="-228600" lvl="3" marL="1828800" algn="l">
              <a:spcBef>
                <a:spcPts val="420"/>
              </a:spcBef>
              <a:spcAft>
                <a:spcPts val="0"/>
              </a:spcAft>
              <a:buClr>
                <a:schemeClr val="dk1"/>
              </a:buClr>
              <a:buSzPts val="2100"/>
              <a:buNone/>
              <a:defRPr b="1" sz="2100"/>
            </a:lvl4pPr>
            <a:lvl5pPr indent="-228600" lvl="4" marL="2286000" algn="l">
              <a:spcBef>
                <a:spcPts val="420"/>
              </a:spcBef>
              <a:spcAft>
                <a:spcPts val="0"/>
              </a:spcAft>
              <a:buClr>
                <a:schemeClr val="dk1"/>
              </a:buClr>
              <a:buSzPts val="2100"/>
              <a:buNone/>
              <a:defRPr b="1" sz="2100"/>
            </a:lvl5pPr>
            <a:lvl6pPr indent="-228600" lvl="5" marL="2743200" algn="l">
              <a:spcBef>
                <a:spcPts val="420"/>
              </a:spcBef>
              <a:spcAft>
                <a:spcPts val="0"/>
              </a:spcAft>
              <a:buClr>
                <a:schemeClr val="dk1"/>
              </a:buClr>
              <a:buSzPts val="2100"/>
              <a:buNone/>
              <a:defRPr b="1" sz="2100"/>
            </a:lvl6pPr>
            <a:lvl7pPr indent="-228600" lvl="6" marL="3200400" algn="l">
              <a:spcBef>
                <a:spcPts val="420"/>
              </a:spcBef>
              <a:spcAft>
                <a:spcPts val="0"/>
              </a:spcAft>
              <a:buClr>
                <a:schemeClr val="dk1"/>
              </a:buClr>
              <a:buSzPts val="2100"/>
              <a:buNone/>
              <a:defRPr b="1" sz="2100"/>
            </a:lvl7pPr>
            <a:lvl8pPr indent="-228600" lvl="7" marL="3657600" algn="l">
              <a:spcBef>
                <a:spcPts val="420"/>
              </a:spcBef>
              <a:spcAft>
                <a:spcPts val="0"/>
              </a:spcAft>
              <a:buClr>
                <a:schemeClr val="dk1"/>
              </a:buClr>
              <a:buSzPts val="2100"/>
              <a:buNone/>
              <a:defRPr b="1" sz="2100"/>
            </a:lvl8pPr>
            <a:lvl9pPr indent="-228600" lvl="8" marL="4114800" algn="l">
              <a:spcBef>
                <a:spcPts val="420"/>
              </a:spcBef>
              <a:spcAft>
                <a:spcPts val="0"/>
              </a:spcAft>
              <a:buClr>
                <a:schemeClr val="dk1"/>
              </a:buClr>
              <a:buSzPts val="2100"/>
              <a:buNone/>
              <a:defRPr b="1" sz="2100"/>
            </a:lvl9pPr>
          </a:lstStyle>
          <a:p/>
        </p:txBody>
      </p:sp>
      <p:sp>
        <p:nvSpPr>
          <p:cNvPr id="41" name="Google Shape;41;p33"/>
          <p:cNvSpPr txBox="1"/>
          <p:nvPr>
            <p:ph idx="4" type="body"/>
          </p:nvPr>
        </p:nvSpPr>
        <p:spPr>
          <a:xfrm>
            <a:off x="6182078" y="2169337"/>
            <a:ext cx="5379210" cy="3941227"/>
          </a:xfrm>
          <a:prstGeom prst="rect">
            <a:avLst/>
          </a:prstGeom>
          <a:noFill/>
          <a:ln>
            <a:noFill/>
          </a:ln>
        </p:spPr>
        <p:txBody>
          <a:bodyPr anchorCtr="0" anchor="t" bIns="60825" lIns="121650" spcFirstLastPara="1" rIns="121650" wrap="square" tIns="60825">
            <a:normAutofit/>
          </a:bodyPr>
          <a:lstStyle>
            <a:lvl1pPr indent="-431800" lvl="0" marL="457200" algn="l">
              <a:spcBef>
                <a:spcPts val="640"/>
              </a:spcBef>
              <a:spcAft>
                <a:spcPts val="0"/>
              </a:spcAft>
              <a:buClr>
                <a:schemeClr val="dk1"/>
              </a:buClr>
              <a:buSzPts val="3200"/>
              <a:buChar char="•"/>
              <a:defRPr sz="3200"/>
            </a:lvl1pPr>
            <a:lvl2pPr indent="-400050" lvl="1" marL="914400" algn="l">
              <a:spcBef>
                <a:spcPts val="540"/>
              </a:spcBef>
              <a:spcAft>
                <a:spcPts val="0"/>
              </a:spcAft>
              <a:buClr>
                <a:schemeClr val="dk1"/>
              </a:buClr>
              <a:buSzPts val="2700"/>
              <a:buChar char="–"/>
              <a:defRPr sz="2700"/>
            </a:lvl2pPr>
            <a:lvl3pPr indent="-381000" lvl="2" marL="1371600" algn="l">
              <a:spcBef>
                <a:spcPts val="480"/>
              </a:spcBef>
              <a:spcAft>
                <a:spcPts val="0"/>
              </a:spcAft>
              <a:buClr>
                <a:schemeClr val="dk1"/>
              </a:buClr>
              <a:buSzPts val="2400"/>
              <a:buChar char="•"/>
              <a:defRPr sz="2400"/>
            </a:lvl3pPr>
            <a:lvl4pPr indent="-361950" lvl="3" marL="1828800" algn="l">
              <a:spcBef>
                <a:spcPts val="420"/>
              </a:spcBef>
              <a:spcAft>
                <a:spcPts val="0"/>
              </a:spcAft>
              <a:buClr>
                <a:schemeClr val="dk1"/>
              </a:buClr>
              <a:buSzPts val="2100"/>
              <a:buChar char="–"/>
              <a:defRPr sz="2100"/>
            </a:lvl4pPr>
            <a:lvl5pPr indent="-361950" lvl="4" marL="2286000" algn="l">
              <a:spcBef>
                <a:spcPts val="420"/>
              </a:spcBef>
              <a:spcAft>
                <a:spcPts val="0"/>
              </a:spcAft>
              <a:buClr>
                <a:schemeClr val="dk1"/>
              </a:buClr>
              <a:buSzPts val="2100"/>
              <a:buChar char="»"/>
              <a:defRPr sz="2100"/>
            </a:lvl5pPr>
            <a:lvl6pPr indent="-361950" lvl="5" marL="2743200" algn="l">
              <a:spcBef>
                <a:spcPts val="420"/>
              </a:spcBef>
              <a:spcAft>
                <a:spcPts val="0"/>
              </a:spcAft>
              <a:buClr>
                <a:schemeClr val="dk1"/>
              </a:buClr>
              <a:buSzPts val="2100"/>
              <a:buChar char="•"/>
              <a:defRPr sz="2100"/>
            </a:lvl6pPr>
            <a:lvl7pPr indent="-361950" lvl="6" marL="3200400" algn="l">
              <a:spcBef>
                <a:spcPts val="420"/>
              </a:spcBef>
              <a:spcAft>
                <a:spcPts val="0"/>
              </a:spcAft>
              <a:buClr>
                <a:schemeClr val="dk1"/>
              </a:buClr>
              <a:buSzPts val="2100"/>
              <a:buChar char="•"/>
              <a:defRPr sz="2100"/>
            </a:lvl7pPr>
            <a:lvl8pPr indent="-361950" lvl="7" marL="3657600" algn="l">
              <a:spcBef>
                <a:spcPts val="420"/>
              </a:spcBef>
              <a:spcAft>
                <a:spcPts val="0"/>
              </a:spcAft>
              <a:buClr>
                <a:schemeClr val="dk1"/>
              </a:buClr>
              <a:buSzPts val="2100"/>
              <a:buChar char="•"/>
              <a:defRPr sz="2100"/>
            </a:lvl8pPr>
            <a:lvl9pPr indent="-361950" lvl="8" marL="4114800" algn="l">
              <a:spcBef>
                <a:spcPts val="420"/>
              </a:spcBef>
              <a:spcAft>
                <a:spcPts val="0"/>
              </a:spcAft>
              <a:buClr>
                <a:schemeClr val="dk1"/>
              </a:buClr>
              <a:buSzPts val="2100"/>
              <a:buChar char="•"/>
              <a:defRPr sz="2100"/>
            </a:lvl9pPr>
          </a:lstStyle>
          <a:p/>
        </p:txBody>
      </p:sp>
      <p:sp>
        <p:nvSpPr>
          <p:cNvPr id="42" name="Google Shape;42;p33"/>
          <p:cNvSpPr txBox="1"/>
          <p:nvPr>
            <p:ph idx="10" type="dt"/>
          </p:nvPr>
        </p:nvSpPr>
        <p:spPr>
          <a:xfrm>
            <a:off x="608489" y="6340166"/>
            <a:ext cx="2839614" cy="364196"/>
          </a:xfrm>
          <a:prstGeom prst="rect">
            <a:avLst/>
          </a:prstGeom>
          <a:noFill/>
          <a:ln>
            <a:noFill/>
          </a:ln>
        </p:spPr>
        <p:txBody>
          <a:bodyPr anchorCtr="0" anchor="ctr" bIns="60825" lIns="121650" spcFirstLastPara="1" rIns="121650" wrap="square" tIns="60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3"/>
          <p:cNvSpPr txBox="1"/>
          <p:nvPr>
            <p:ph idx="11" type="ftr"/>
          </p:nvPr>
        </p:nvSpPr>
        <p:spPr>
          <a:xfrm>
            <a:off x="4158007" y="6340166"/>
            <a:ext cx="3853762" cy="364196"/>
          </a:xfrm>
          <a:prstGeom prst="rect">
            <a:avLst/>
          </a:prstGeom>
          <a:noFill/>
          <a:ln>
            <a:noFill/>
          </a:ln>
        </p:spPr>
        <p:txBody>
          <a:bodyPr anchorCtr="0" anchor="ctr" bIns="60825" lIns="121650" spcFirstLastPara="1" rIns="121650" wrap="square" tIns="60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3"/>
          <p:cNvSpPr txBox="1"/>
          <p:nvPr>
            <p:ph idx="12" type="sldNum"/>
          </p:nvPr>
        </p:nvSpPr>
        <p:spPr>
          <a:xfrm>
            <a:off x="8721672" y="6340166"/>
            <a:ext cx="2839614" cy="364196"/>
          </a:xfrm>
          <a:prstGeom prst="rect">
            <a:avLst/>
          </a:prstGeom>
          <a:noFill/>
          <a:ln>
            <a:noFill/>
          </a:ln>
        </p:spPr>
        <p:txBody>
          <a:bodyPr anchorCtr="0" anchor="ctr" bIns="60825" lIns="121650" spcFirstLastPara="1" rIns="121650" wrap="square" tIns="60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5" name="Shape 45"/>
        <p:cNvGrpSpPr/>
        <p:nvPr/>
      </p:nvGrpSpPr>
      <p:grpSpPr>
        <a:xfrm>
          <a:off x="0" y="0"/>
          <a:ext cx="0" cy="0"/>
          <a:chOff x="0" y="0"/>
          <a:chExt cx="0" cy="0"/>
        </a:xfrm>
      </p:grpSpPr>
      <p:sp>
        <p:nvSpPr>
          <p:cNvPr id="46" name="Google Shape;46;p34"/>
          <p:cNvSpPr txBox="1"/>
          <p:nvPr>
            <p:ph type="title"/>
          </p:nvPr>
        </p:nvSpPr>
        <p:spPr>
          <a:xfrm>
            <a:off x="608489" y="273939"/>
            <a:ext cx="10952798" cy="1140090"/>
          </a:xfrm>
          <a:prstGeom prst="rect">
            <a:avLst/>
          </a:prstGeom>
          <a:noFill/>
          <a:ln>
            <a:noFill/>
          </a:ln>
        </p:spPr>
        <p:txBody>
          <a:bodyPr anchorCtr="0" anchor="ctr" bIns="60825" lIns="121650" spcFirstLastPara="1" rIns="121650" wrap="square" tIns="608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4"/>
          <p:cNvSpPr txBox="1"/>
          <p:nvPr>
            <p:ph idx="10" type="dt"/>
          </p:nvPr>
        </p:nvSpPr>
        <p:spPr>
          <a:xfrm>
            <a:off x="608489" y="6340166"/>
            <a:ext cx="2839614" cy="364196"/>
          </a:xfrm>
          <a:prstGeom prst="rect">
            <a:avLst/>
          </a:prstGeom>
          <a:noFill/>
          <a:ln>
            <a:noFill/>
          </a:ln>
        </p:spPr>
        <p:txBody>
          <a:bodyPr anchorCtr="0" anchor="ctr" bIns="60825" lIns="121650" spcFirstLastPara="1" rIns="121650" wrap="square" tIns="60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1" type="ftr"/>
          </p:nvPr>
        </p:nvSpPr>
        <p:spPr>
          <a:xfrm>
            <a:off x="4158007" y="6340166"/>
            <a:ext cx="3853762" cy="364196"/>
          </a:xfrm>
          <a:prstGeom prst="rect">
            <a:avLst/>
          </a:prstGeom>
          <a:noFill/>
          <a:ln>
            <a:noFill/>
          </a:ln>
        </p:spPr>
        <p:txBody>
          <a:bodyPr anchorCtr="0" anchor="ctr" bIns="60825" lIns="121650" spcFirstLastPara="1" rIns="121650" wrap="square" tIns="60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4"/>
          <p:cNvSpPr txBox="1"/>
          <p:nvPr>
            <p:ph idx="12" type="sldNum"/>
          </p:nvPr>
        </p:nvSpPr>
        <p:spPr>
          <a:xfrm>
            <a:off x="8721672" y="6340166"/>
            <a:ext cx="2839614" cy="364196"/>
          </a:xfrm>
          <a:prstGeom prst="rect">
            <a:avLst/>
          </a:prstGeom>
          <a:noFill/>
          <a:ln>
            <a:noFill/>
          </a:ln>
        </p:spPr>
        <p:txBody>
          <a:bodyPr anchorCtr="0" anchor="ctr" bIns="60825" lIns="121650" spcFirstLastPara="1" rIns="121650" wrap="square" tIns="60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35"/>
          <p:cNvSpPr txBox="1"/>
          <p:nvPr>
            <p:ph idx="10" type="dt"/>
          </p:nvPr>
        </p:nvSpPr>
        <p:spPr>
          <a:xfrm>
            <a:off x="608489" y="6340166"/>
            <a:ext cx="2839614" cy="364196"/>
          </a:xfrm>
          <a:prstGeom prst="rect">
            <a:avLst/>
          </a:prstGeom>
          <a:noFill/>
          <a:ln>
            <a:noFill/>
          </a:ln>
        </p:spPr>
        <p:txBody>
          <a:bodyPr anchorCtr="0" anchor="ctr" bIns="60825" lIns="121650" spcFirstLastPara="1" rIns="121650" wrap="square" tIns="60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5"/>
          <p:cNvSpPr txBox="1"/>
          <p:nvPr>
            <p:ph idx="11" type="ftr"/>
          </p:nvPr>
        </p:nvSpPr>
        <p:spPr>
          <a:xfrm>
            <a:off x="4158007" y="6340166"/>
            <a:ext cx="3853762" cy="364196"/>
          </a:xfrm>
          <a:prstGeom prst="rect">
            <a:avLst/>
          </a:prstGeom>
          <a:noFill/>
          <a:ln>
            <a:noFill/>
          </a:ln>
        </p:spPr>
        <p:txBody>
          <a:bodyPr anchorCtr="0" anchor="ctr" bIns="60825" lIns="121650" spcFirstLastPara="1" rIns="121650" wrap="square" tIns="60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2" type="sldNum"/>
          </p:nvPr>
        </p:nvSpPr>
        <p:spPr>
          <a:xfrm>
            <a:off x="8721672" y="6340166"/>
            <a:ext cx="2839614" cy="364196"/>
          </a:xfrm>
          <a:prstGeom prst="rect">
            <a:avLst/>
          </a:prstGeom>
          <a:noFill/>
          <a:ln>
            <a:noFill/>
          </a:ln>
        </p:spPr>
        <p:txBody>
          <a:bodyPr anchorCtr="0" anchor="ctr" bIns="60825" lIns="121650" spcFirstLastPara="1" rIns="121650" wrap="square" tIns="60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36"/>
          <p:cNvSpPr txBox="1"/>
          <p:nvPr>
            <p:ph type="title"/>
          </p:nvPr>
        </p:nvSpPr>
        <p:spPr>
          <a:xfrm>
            <a:off x="608491" y="272354"/>
            <a:ext cx="4003772" cy="1159092"/>
          </a:xfrm>
          <a:prstGeom prst="rect">
            <a:avLst/>
          </a:prstGeom>
          <a:noFill/>
          <a:ln>
            <a:noFill/>
          </a:ln>
        </p:spPr>
        <p:txBody>
          <a:bodyPr anchorCtr="0" anchor="b" bIns="60825" lIns="121650" spcFirstLastPara="1" rIns="121650" wrap="square" tIns="60825">
            <a:normAutofit/>
          </a:bodyPr>
          <a:lstStyle>
            <a:lvl1pPr lvl="0" algn="l">
              <a:spcBef>
                <a:spcPts val="0"/>
              </a:spcBef>
              <a:spcAft>
                <a:spcPts val="0"/>
              </a:spcAft>
              <a:buClr>
                <a:schemeClr val="dk1"/>
              </a:buClr>
              <a:buSzPts val="2700"/>
              <a:buFont typeface="Calibri"/>
              <a:buNone/>
              <a:defRPr b="1"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6"/>
          <p:cNvSpPr txBox="1"/>
          <p:nvPr>
            <p:ph idx="1" type="body"/>
          </p:nvPr>
        </p:nvSpPr>
        <p:spPr>
          <a:xfrm>
            <a:off x="4758044" y="272356"/>
            <a:ext cx="6803242" cy="5838210"/>
          </a:xfrm>
          <a:prstGeom prst="rect">
            <a:avLst/>
          </a:prstGeom>
          <a:noFill/>
          <a:ln>
            <a:noFill/>
          </a:ln>
        </p:spPr>
        <p:txBody>
          <a:bodyPr anchorCtr="0" anchor="t" bIns="60825" lIns="121650" spcFirstLastPara="1" rIns="121650" wrap="square" tIns="60825">
            <a:normAutofit/>
          </a:bodyPr>
          <a:lstStyle>
            <a:lvl1pPr indent="-501650" lvl="0" marL="457200" algn="l">
              <a:spcBef>
                <a:spcPts val="860"/>
              </a:spcBef>
              <a:spcAft>
                <a:spcPts val="0"/>
              </a:spcAft>
              <a:buClr>
                <a:schemeClr val="dk1"/>
              </a:buClr>
              <a:buSzPts val="4300"/>
              <a:buChar char="•"/>
              <a:defRPr sz="4300"/>
            </a:lvl1pPr>
            <a:lvl2pPr indent="-463550" lvl="1" marL="914400" algn="l">
              <a:spcBef>
                <a:spcPts val="740"/>
              </a:spcBef>
              <a:spcAft>
                <a:spcPts val="0"/>
              </a:spcAft>
              <a:buClr>
                <a:schemeClr val="dk1"/>
              </a:buClr>
              <a:buSzPts val="3700"/>
              <a:buChar char="–"/>
              <a:defRPr sz="3700"/>
            </a:lvl2pPr>
            <a:lvl3pPr indent="-431800" lvl="2" marL="1371600" algn="l">
              <a:spcBef>
                <a:spcPts val="640"/>
              </a:spcBef>
              <a:spcAft>
                <a:spcPts val="0"/>
              </a:spcAft>
              <a:buClr>
                <a:schemeClr val="dk1"/>
              </a:buClr>
              <a:buSzPts val="3200"/>
              <a:buChar char="•"/>
              <a:defRPr sz="3200"/>
            </a:lvl3pPr>
            <a:lvl4pPr indent="-400050" lvl="3" marL="1828800" algn="l">
              <a:spcBef>
                <a:spcPts val="540"/>
              </a:spcBef>
              <a:spcAft>
                <a:spcPts val="0"/>
              </a:spcAft>
              <a:buClr>
                <a:schemeClr val="dk1"/>
              </a:buClr>
              <a:buSzPts val="2700"/>
              <a:buChar char="–"/>
              <a:defRPr sz="2700"/>
            </a:lvl4pPr>
            <a:lvl5pPr indent="-400050" lvl="4" marL="2286000" algn="l">
              <a:spcBef>
                <a:spcPts val="540"/>
              </a:spcBef>
              <a:spcAft>
                <a:spcPts val="0"/>
              </a:spcAft>
              <a:buClr>
                <a:schemeClr val="dk1"/>
              </a:buClr>
              <a:buSzPts val="2700"/>
              <a:buChar char="»"/>
              <a:defRPr sz="2700"/>
            </a:lvl5pPr>
            <a:lvl6pPr indent="-400050" lvl="5" marL="2743200" algn="l">
              <a:spcBef>
                <a:spcPts val="540"/>
              </a:spcBef>
              <a:spcAft>
                <a:spcPts val="0"/>
              </a:spcAft>
              <a:buClr>
                <a:schemeClr val="dk1"/>
              </a:buClr>
              <a:buSzPts val="2700"/>
              <a:buChar char="•"/>
              <a:defRPr sz="2700"/>
            </a:lvl6pPr>
            <a:lvl7pPr indent="-400050" lvl="6" marL="3200400" algn="l">
              <a:spcBef>
                <a:spcPts val="540"/>
              </a:spcBef>
              <a:spcAft>
                <a:spcPts val="0"/>
              </a:spcAft>
              <a:buClr>
                <a:schemeClr val="dk1"/>
              </a:buClr>
              <a:buSzPts val="2700"/>
              <a:buChar char="•"/>
              <a:defRPr sz="2700"/>
            </a:lvl7pPr>
            <a:lvl8pPr indent="-400050" lvl="7" marL="3657600" algn="l">
              <a:spcBef>
                <a:spcPts val="540"/>
              </a:spcBef>
              <a:spcAft>
                <a:spcPts val="0"/>
              </a:spcAft>
              <a:buClr>
                <a:schemeClr val="dk1"/>
              </a:buClr>
              <a:buSzPts val="2700"/>
              <a:buChar char="•"/>
              <a:defRPr sz="2700"/>
            </a:lvl8pPr>
            <a:lvl9pPr indent="-400050" lvl="8" marL="4114800" algn="l">
              <a:spcBef>
                <a:spcPts val="540"/>
              </a:spcBef>
              <a:spcAft>
                <a:spcPts val="0"/>
              </a:spcAft>
              <a:buClr>
                <a:schemeClr val="dk1"/>
              </a:buClr>
              <a:buSzPts val="2700"/>
              <a:buChar char="•"/>
              <a:defRPr sz="2700"/>
            </a:lvl9pPr>
          </a:lstStyle>
          <a:p/>
        </p:txBody>
      </p:sp>
      <p:sp>
        <p:nvSpPr>
          <p:cNvPr id="57" name="Google Shape;57;p36"/>
          <p:cNvSpPr txBox="1"/>
          <p:nvPr>
            <p:ph idx="2" type="body"/>
          </p:nvPr>
        </p:nvSpPr>
        <p:spPr>
          <a:xfrm>
            <a:off x="608491" y="1431448"/>
            <a:ext cx="4003772" cy="4679118"/>
          </a:xfrm>
          <a:prstGeom prst="rect">
            <a:avLst/>
          </a:prstGeom>
          <a:noFill/>
          <a:ln>
            <a:noFill/>
          </a:ln>
        </p:spPr>
        <p:txBody>
          <a:bodyPr anchorCtr="0" anchor="t" bIns="60825" lIns="121650" spcFirstLastPara="1" rIns="121650" wrap="square" tIns="60825">
            <a:normAutofit/>
          </a:bodyPr>
          <a:lstStyle>
            <a:lvl1pPr indent="-228600" lvl="0" marL="457200" algn="l">
              <a:spcBef>
                <a:spcPts val="380"/>
              </a:spcBef>
              <a:spcAft>
                <a:spcPts val="0"/>
              </a:spcAft>
              <a:buClr>
                <a:schemeClr val="dk1"/>
              </a:buClr>
              <a:buSzPts val="1900"/>
              <a:buNone/>
              <a:defRPr sz="1900"/>
            </a:lvl1pPr>
            <a:lvl2pPr indent="-228600" lvl="1" marL="914400" algn="l">
              <a:spcBef>
                <a:spcPts val="320"/>
              </a:spcBef>
              <a:spcAft>
                <a:spcPts val="0"/>
              </a:spcAft>
              <a:buClr>
                <a:schemeClr val="dk1"/>
              </a:buClr>
              <a:buSzPts val="1600"/>
              <a:buNone/>
              <a:defRPr sz="1600"/>
            </a:lvl2pPr>
            <a:lvl3pPr indent="-228600" lvl="2" marL="1371600" algn="l">
              <a:spcBef>
                <a:spcPts val="260"/>
              </a:spcBef>
              <a:spcAft>
                <a:spcPts val="0"/>
              </a:spcAft>
              <a:buClr>
                <a:schemeClr val="dk1"/>
              </a:buClr>
              <a:buSzPts val="1300"/>
              <a:buNone/>
              <a:defRPr sz="1300"/>
            </a:lvl3pPr>
            <a:lvl4pPr indent="-228600" lvl="3" marL="1828800" algn="l">
              <a:spcBef>
                <a:spcPts val="240"/>
              </a:spcBef>
              <a:spcAft>
                <a:spcPts val="0"/>
              </a:spcAft>
              <a:buClr>
                <a:schemeClr val="dk1"/>
              </a:buClr>
              <a:buSzPts val="1200"/>
              <a:buNone/>
              <a:defRPr sz="1200"/>
            </a:lvl4pPr>
            <a:lvl5pPr indent="-228600" lvl="4" marL="2286000" algn="l">
              <a:spcBef>
                <a:spcPts val="240"/>
              </a:spcBef>
              <a:spcAft>
                <a:spcPts val="0"/>
              </a:spcAft>
              <a:buClr>
                <a:schemeClr val="dk1"/>
              </a:buClr>
              <a:buSzPts val="1200"/>
              <a:buNone/>
              <a:defRPr sz="1200"/>
            </a:lvl5pPr>
            <a:lvl6pPr indent="-228600" lvl="5" marL="2743200" algn="l">
              <a:spcBef>
                <a:spcPts val="240"/>
              </a:spcBef>
              <a:spcAft>
                <a:spcPts val="0"/>
              </a:spcAft>
              <a:buClr>
                <a:schemeClr val="dk1"/>
              </a:buClr>
              <a:buSzPts val="1200"/>
              <a:buNone/>
              <a:defRPr sz="1200"/>
            </a:lvl6pPr>
            <a:lvl7pPr indent="-228600" lvl="6" marL="3200400" algn="l">
              <a:spcBef>
                <a:spcPts val="240"/>
              </a:spcBef>
              <a:spcAft>
                <a:spcPts val="0"/>
              </a:spcAft>
              <a:buClr>
                <a:schemeClr val="dk1"/>
              </a:buClr>
              <a:buSzPts val="1200"/>
              <a:buNone/>
              <a:defRPr sz="1200"/>
            </a:lvl7pPr>
            <a:lvl8pPr indent="-228600" lvl="7" marL="3657600" algn="l">
              <a:spcBef>
                <a:spcPts val="240"/>
              </a:spcBef>
              <a:spcAft>
                <a:spcPts val="0"/>
              </a:spcAft>
              <a:buClr>
                <a:schemeClr val="dk1"/>
              </a:buClr>
              <a:buSzPts val="1200"/>
              <a:buNone/>
              <a:defRPr sz="1200"/>
            </a:lvl8pPr>
            <a:lvl9pPr indent="-228600" lvl="8" marL="4114800" algn="l">
              <a:spcBef>
                <a:spcPts val="240"/>
              </a:spcBef>
              <a:spcAft>
                <a:spcPts val="0"/>
              </a:spcAft>
              <a:buClr>
                <a:schemeClr val="dk1"/>
              </a:buClr>
              <a:buSzPts val="1200"/>
              <a:buNone/>
              <a:defRPr sz="1200"/>
            </a:lvl9pPr>
          </a:lstStyle>
          <a:p/>
        </p:txBody>
      </p:sp>
      <p:sp>
        <p:nvSpPr>
          <p:cNvPr id="58" name="Google Shape;58;p36"/>
          <p:cNvSpPr txBox="1"/>
          <p:nvPr>
            <p:ph idx="10" type="dt"/>
          </p:nvPr>
        </p:nvSpPr>
        <p:spPr>
          <a:xfrm>
            <a:off x="608489" y="6340166"/>
            <a:ext cx="2839614" cy="364196"/>
          </a:xfrm>
          <a:prstGeom prst="rect">
            <a:avLst/>
          </a:prstGeom>
          <a:noFill/>
          <a:ln>
            <a:noFill/>
          </a:ln>
        </p:spPr>
        <p:txBody>
          <a:bodyPr anchorCtr="0" anchor="ctr" bIns="60825" lIns="121650" spcFirstLastPara="1" rIns="121650" wrap="square" tIns="60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6"/>
          <p:cNvSpPr txBox="1"/>
          <p:nvPr>
            <p:ph idx="11" type="ftr"/>
          </p:nvPr>
        </p:nvSpPr>
        <p:spPr>
          <a:xfrm>
            <a:off x="4158007" y="6340166"/>
            <a:ext cx="3853762" cy="364196"/>
          </a:xfrm>
          <a:prstGeom prst="rect">
            <a:avLst/>
          </a:prstGeom>
          <a:noFill/>
          <a:ln>
            <a:noFill/>
          </a:ln>
        </p:spPr>
        <p:txBody>
          <a:bodyPr anchorCtr="0" anchor="ctr" bIns="60825" lIns="121650" spcFirstLastPara="1" rIns="121650" wrap="square" tIns="60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6"/>
          <p:cNvSpPr txBox="1"/>
          <p:nvPr>
            <p:ph idx="12" type="sldNum"/>
          </p:nvPr>
        </p:nvSpPr>
        <p:spPr>
          <a:xfrm>
            <a:off x="8721672" y="6340166"/>
            <a:ext cx="2839614" cy="364196"/>
          </a:xfrm>
          <a:prstGeom prst="rect">
            <a:avLst/>
          </a:prstGeom>
          <a:noFill/>
          <a:ln>
            <a:noFill/>
          </a:ln>
        </p:spPr>
        <p:txBody>
          <a:bodyPr anchorCtr="0" anchor="ctr" bIns="60825" lIns="121650" spcFirstLastPara="1" rIns="121650" wrap="square" tIns="60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37"/>
          <p:cNvSpPr txBox="1"/>
          <p:nvPr>
            <p:ph type="title"/>
          </p:nvPr>
        </p:nvSpPr>
        <p:spPr>
          <a:xfrm>
            <a:off x="2385361" y="4788376"/>
            <a:ext cx="7301865" cy="565296"/>
          </a:xfrm>
          <a:prstGeom prst="rect">
            <a:avLst/>
          </a:prstGeom>
          <a:noFill/>
          <a:ln>
            <a:noFill/>
          </a:ln>
        </p:spPr>
        <p:txBody>
          <a:bodyPr anchorCtr="0" anchor="b" bIns="60825" lIns="121650" spcFirstLastPara="1" rIns="121650" wrap="square" tIns="60825">
            <a:normAutofit/>
          </a:bodyPr>
          <a:lstStyle>
            <a:lvl1pPr lvl="0" algn="l">
              <a:spcBef>
                <a:spcPts val="0"/>
              </a:spcBef>
              <a:spcAft>
                <a:spcPts val="0"/>
              </a:spcAft>
              <a:buClr>
                <a:schemeClr val="dk1"/>
              </a:buClr>
              <a:buSzPts val="2700"/>
              <a:buFont typeface="Calibri"/>
              <a:buNone/>
              <a:defRPr b="1"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7"/>
          <p:cNvSpPr/>
          <p:nvPr>
            <p:ph idx="2" type="pic"/>
          </p:nvPr>
        </p:nvSpPr>
        <p:spPr>
          <a:xfrm>
            <a:off x="2385361" y="611214"/>
            <a:ext cx="7301865" cy="4104323"/>
          </a:xfrm>
          <a:prstGeom prst="rect">
            <a:avLst/>
          </a:prstGeom>
          <a:noFill/>
          <a:ln>
            <a:noFill/>
          </a:ln>
        </p:spPr>
      </p:sp>
      <p:sp>
        <p:nvSpPr>
          <p:cNvPr id="64" name="Google Shape;64;p37"/>
          <p:cNvSpPr txBox="1"/>
          <p:nvPr>
            <p:ph idx="1" type="body"/>
          </p:nvPr>
        </p:nvSpPr>
        <p:spPr>
          <a:xfrm>
            <a:off x="2385361" y="5353672"/>
            <a:ext cx="7301865" cy="802813"/>
          </a:xfrm>
          <a:prstGeom prst="rect">
            <a:avLst/>
          </a:prstGeom>
          <a:noFill/>
          <a:ln>
            <a:noFill/>
          </a:ln>
        </p:spPr>
        <p:txBody>
          <a:bodyPr anchorCtr="0" anchor="t" bIns="60825" lIns="121650" spcFirstLastPara="1" rIns="121650" wrap="square" tIns="60825">
            <a:normAutofit/>
          </a:bodyPr>
          <a:lstStyle>
            <a:lvl1pPr indent="-228600" lvl="0" marL="457200" algn="l">
              <a:spcBef>
                <a:spcPts val="380"/>
              </a:spcBef>
              <a:spcAft>
                <a:spcPts val="0"/>
              </a:spcAft>
              <a:buClr>
                <a:schemeClr val="dk1"/>
              </a:buClr>
              <a:buSzPts val="1900"/>
              <a:buNone/>
              <a:defRPr sz="1900"/>
            </a:lvl1pPr>
            <a:lvl2pPr indent="-228600" lvl="1" marL="914400" algn="l">
              <a:spcBef>
                <a:spcPts val="320"/>
              </a:spcBef>
              <a:spcAft>
                <a:spcPts val="0"/>
              </a:spcAft>
              <a:buClr>
                <a:schemeClr val="dk1"/>
              </a:buClr>
              <a:buSzPts val="1600"/>
              <a:buNone/>
              <a:defRPr sz="1600"/>
            </a:lvl2pPr>
            <a:lvl3pPr indent="-228600" lvl="2" marL="1371600" algn="l">
              <a:spcBef>
                <a:spcPts val="260"/>
              </a:spcBef>
              <a:spcAft>
                <a:spcPts val="0"/>
              </a:spcAft>
              <a:buClr>
                <a:schemeClr val="dk1"/>
              </a:buClr>
              <a:buSzPts val="1300"/>
              <a:buNone/>
              <a:defRPr sz="1300"/>
            </a:lvl3pPr>
            <a:lvl4pPr indent="-228600" lvl="3" marL="1828800" algn="l">
              <a:spcBef>
                <a:spcPts val="240"/>
              </a:spcBef>
              <a:spcAft>
                <a:spcPts val="0"/>
              </a:spcAft>
              <a:buClr>
                <a:schemeClr val="dk1"/>
              </a:buClr>
              <a:buSzPts val="1200"/>
              <a:buNone/>
              <a:defRPr sz="1200"/>
            </a:lvl4pPr>
            <a:lvl5pPr indent="-228600" lvl="4" marL="2286000" algn="l">
              <a:spcBef>
                <a:spcPts val="240"/>
              </a:spcBef>
              <a:spcAft>
                <a:spcPts val="0"/>
              </a:spcAft>
              <a:buClr>
                <a:schemeClr val="dk1"/>
              </a:buClr>
              <a:buSzPts val="1200"/>
              <a:buNone/>
              <a:defRPr sz="1200"/>
            </a:lvl5pPr>
            <a:lvl6pPr indent="-228600" lvl="5" marL="2743200" algn="l">
              <a:spcBef>
                <a:spcPts val="240"/>
              </a:spcBef>
              <a:spcAft>
                <a:spcPts val="0"/>
              </a:spcAft>
              <a:buClr>
                <a:schemeClr val="dk1"/>
              </a:buClr>
              <a:buSzPts val="1200"/>
              <a:buNone/>
              <a:defRPr sz="1200"/>
            </a:lvl6pPr>
            <a:lvl7pPr indent="-228600" lvl="6" marL="3200400" algn="l">
              <a:spcBef>
                <a:spcPts val="240"/>
              </a:spcBef>
              <a:spcAft>
                <a:spcPts val="0"/>
              </a:spcAft>
              <a:buClr>
                <a:schemeClr val="dk1"/>
              </a:buClr>
              <a:buSzPts val="1200"/>
              <a:buNone/>
              <a:defRPr sz="1200"/>
            </a:lvl7pPr>
            <a:lvl8pPr indent="-228600" lvl="7" marL="3657600" algn="l">
              <a:spcBef>
                <a:spcPts val="240"/>
              </a:spcBef>
              <a:spcAft>
                <a:spcPts val="0"/>
              </a:spcAft>
              <a:buClr>
                <a:schemeClr val="dk1"/>
              </a:buClr>
              <a:buSzPts val="1200"/>
              <a:buNone/>
              <a:defRPr sz="1200"/>
            </a:lvl8pPr>
            <a:lvl9pPr indent="-228600" lvl="8" marL="4114800" algn="l">
              <a:spcBef>
                <a:spcPts val="240"/>
              </a:spcBef>
              <a:spcAft>
                <a:spcPts val="0"/>
              </a:spcAft>
              <a:buClr>
                <a:schemeClr val="dk1"/>
              </a:buClr>
              <a:buSzPts val="1200"/>
              <a:buNone/>
              <a:defRPr sz="1200"/>
            </a:lvl9pPr>
          </a:lstStyle>
          <a:p/>
        </p:txBody>
      </p:sp>
      <p:sp>
        <p:nvSpPr>
          <p:cNvPr id="65" name="Google Shape;65;p37"/>
          <p:cNvSpPr txBox="1"/>
          <p:nvPr>
            <p:ph idx="10" type="dt"/>
          </p:nvPr>
        </p:nvSpPr>
        <p:spPr>
          <a:xfrm>
            <a:off x="608489" y="6340166"/>
            <a:ext cx="2839614" cy="364196"/>
          </a:xfrm>
          <a:prstGeom prst="rect">
            <a:avLst/>
          </a:prstGeom>
          <a:noFill/>
          <a:ln>
            <a:noFill/>
          </a:ln>
        </p:spPr>
        <p:txBody>
          <a:bodyPr anchorCtr="0" anchor="ctr" bIns="60825" lIns="121650" spcFirstLastPara="1" rIns="121650" wrap="square" tIns="60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7"/>
          <p:cNvSpPr txBox="1"/>
          <p:nvPr>
            <p:ph idx="11" type="ftr"/>
          </p:nvPr>
        </p:nvSpPr>
        <p:spPr>
          <a:xfrm>
            <a:off x="4158007" y="6340166"/>
            <a:ext cx="3853762" cy="364196"/>
          </a:xfrm>
          <a:prstGeom prst="rect">
            <a:avLst/>
          </a:prstGeom>
          <a:noFill/>
          <a:ln>
            <a:noFill/>
          </a:ln>
        </p:spPr>
        <p:txBody>
          <a:bodyPr anchorCtr="0" anchor="ctr" bIns="60825" lIns="121650" spcFirstLastPara="1" rIns="121650" wrap="square" tIns="60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7"/>
          <p:cNvSpPr txBox="1"/>
          <p:nvPr>
            <p:ph idx="12" type="sldNum"/>
          </p:nvPr>
        </p:nvSpPr>
        <p:spPr>
          <a:xfrm>
            <a:off x="8721672" y="6340166"/>
            <a:ext cx="2839614" cy="364196"/>
          </a:xfrm>
          <a:prstGeom prst="rect">
            <a:avLst/>
          </a:prstGeom>
          <a:noFill/>
          <a:ln>
            <a:noFill/>
          </a:ln>
        </p:spPr>
        <p:txBody>
          <a:bodyPr anchorCtr="0" anchor="ctr" bIns="60825" lIns="121650" spcFirstLastPara="1" rIns="121650" wrap="square" tIns="608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608489" y="273939"/>
            <a:ext cx="10952798" cy="1140090"/>
          </a:xfrm>
          <a:prstGeom prst="rect">
            <a:avLst/>
          </a:prstGeom>
          <a:noFill/>
          <a:ln>
            <a:noFill/>
          </a:ln>
        </p:spPr>
        <p:txBody>
          <a:bodyPr anchorCtr="0" anchor="ctr" bIns="60825" lIns="121650" spcFirstLastPara="1" rIns="121650" wrap="square" tIns="60825">
            <a:normAutofit/>
          </a:bodyPr>
          <a:lstStyle>
            <a:lvl1pPr lvl="0" marR="0" rtl="0" algn="ctr">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8"/>
          <p:cNvSpPr txBox="1"/>
          <p:nvPr>
            <p:ph idx="1" type="body"/>
          </p:nvPr>
        </p:nvSpPr>
        <p:spPr>
          <a:xfrm>
            <a:off x="608489" y="1596127"/>
            <a:ext cx="10952798" cy="4514439"/>
          </a:xfrm>
          <a:prstGeom prst="rect">
            <a:avLst/>
          </a:prstGeom>
          <a:noFill/>
          <a:ln>
            <a:noFill/>
          </a:ln>
        </p:spPr>
        <p:txBody>
          <a:bodyPr anchorCtr="0" anchor="t" bIns="60825" lIns="121650" spcFirstLastPara="1" rIns="121650" wrap="square" tIns="60825">
            <a:normAutofit/>
          </a:bodyPr>
          <a:lstStyle>
            <a:lvl1pPr indent="-501650" lvl="0" marL="457200" marR="0" rtl="0" algn="l">
              <a:spcBef>
                <a:spcPts val="860"/>
              </a:spcBef>
              <a:spcAft>
                <a:spcPts val="0"/>
              </a:spcAft>
              <a:buClr>
                <a:schemeClr val="dk1"/>
              </a:buClr>
              <a:buSzPts val="4300"/>
              <a:buFont typeface="Arial"/>
              <a:buChar char="•"/>
              <a:defRPr b="0" i="0" sz="4300" u="none" cap="none" strike="noStrike">
                <a:solidFill>
                  <a:schemeClr val="dk1"/>
                </a:solidFill>
                <a:latin typeface="Calibri"/>
                <a:ea typeface="Calibri"/>
                <a:cs typeface="Calibri"/>
                <a:sym typeface="Calibri"/>
              </a:defRPr>
            </a:lvl1pPr>
            <a:lvl2pPr indent="-463550" lvl="1" marL="914400" marR="0" rtl="0" algn="l">
              <a:spcBef>
                <a:spcPts val="74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00050" lvl="3" marL="18288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8" name="Google Shape;8;p28"/>
          <p:cNvSpPr txBox="1"/>
          <p:nvPr>
            <p:ph idx="10" type="dt"/>
          </p:nvPr>
        </p:nvSpPr>
        <p:spPr>
          <a:xfrm>
            <a:off x="608489" y="6340166"/>
            <a:ext cx="2839614" cy="364196"/>
          </a:xfrm>
          <a:prstGeom prst="rect">
            <a:avLst/>
          </a:prstGeom>
          <a:noFill/>
          <a:ln>
            <a:noFill/>
          </a:ln>
        </p:spPr>
        <p:txBody>
          <a:bodyPr anchorCtr="0" anchor="ctr" bIns="60825" lIns="121650" spcFirstLastPara="1" rIns="121650" wrap="square" tIns="60825">
            <a:noAutofit/>
          </a:bodyPr>
          <a:lstStyle>
            <a:lvl1pPr lvl="0" marR="0" rtl="0" algn="l">
              <a:spcBef>
                <a:spcPts val="0"/>
              </a:spcBef>
              <a:spcAft>
                <a:spcPts val="0"/>
              </a:spcAft>
              <a:buSzPts val="14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9" name="Google Shape;9;p28"/>
          <p:cNvSpPr txBox="1"/>
          <p:nvPr>
            <p:ph idx="11" type="ftr"/>
          </p:nvPr>
        </p:nvSpPr>
        <p:spPr>
          <a:xfrm>
            <a:off x="4158007" y="6340166"/>
            <a:ext cx="3853762" cy="364196"/>
          </a:xfrm>
          <a:prstGeom prst="rect">
            <a:avLst/>
          </a:prstGeom>
          <a:noFill/>
          <a:ln>
            <a:noFill/>
          </a:ln>
        </p:spPr>
        <p:txBody>
          <a:bodyPr anchorCtr="0" anchor="ctr" bIns="60825" lIns="121650" spcFirstLastPara="1" rIns="121650" wrap="square" tIns="60825">
            <a:noAutofit/>
          </a:bodyPr>
          <a:lstStyle>
            <a:lvl1pPr lvl="0" marR="0" rtl="0" algn="ctr">
              <a:spcBef>
                <a:spcPts val="0"/>
              </a:spcBef>
              <a:spcAft>
                <a:spcPts val="0"/>
              </a:spcAft>
              <a:buSzPts val="14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0" name="Google Shape;10;p28"/>
          <p:cNvSpPr txBox="1"/>
          <p:nvPr>
            <p:ph idx="12" type="sldNum"/>
          </p:nvPr>
        </p:nvSpPr>
        <p:spPr>
          <a:xfrm>
            <a:off x="8721672" y="6340166"/>
            <a:ext cx="2839614" cy="364196"/>
          </a:xfrm>
          <a:prstGeom prst="rect">
            <a:avLst/>
          </a:prstGeom>
          <a:noFill/>
          <a:ln>
            <a:noFill/>
          </a:ln>
        </p:spPr>
        <p:txBody>
          <a:bodyPr anchorCtr="0" anchor="ctr" bIns="60825" lIns="121650" spcFirstLastPara="1" rIns="121650" wrap="square" tIns="60825">
            <a:noAutofit/>
          </a:bodyPr>
          <a:lstStyle>
            <a:lvl1pPr indent="0" lvl="0" marL="0" marR="0" rtl="0" algn="r">
              <a:spcBef>
                <a:spcPts val="0"/>
              </a:spcBef>
              <a:buNone/>
              <a:defRPr b="0" i="0" sz="1600" u="none" cap="none" strike="noStrike">
                <a:solidFill>
                  <a:srgbClr val="888888"/>
                </a:solidFill>
                <a:latin typeface="Calibri"/>
                <a:ea typeface="Calibri"/>
                <a:cs typeface="Calibri"/>
                <a:sym typeface="Calibri"/>
              </a:defRPr>
            </a:lvl1pPr>
            <a:lvl2pPr indent="0" lvl="1" marL="0" marR="0" rtl="0" algn="r">
              <a:spcBef>
                <a:spcPts val="0"/>
              </a:spcBef>
              <a:buNone/>
              <a:defRPr b="0" i="0" sz="1600" u="none" cap="none" strike="noStrike">
                <a:solidFill>
                  <a:srgbClr val="888888"/>
                </a:solidFill>
                <a:latin typeface="Calibri"/>
                <a:ea typeface="Calibri"/>
                <a:cs typeface="Calibri"/>
                <a:sym typeface="Calibri"/>
              </a:defRPr>
            </a:lvl2pPr>
            <a:lvl3pPr indent="0" lvl="2" marL="0" marR="0" rtl="0" algn="r">
              <a:spcBef>
                <a:spcPts val="0"/>
              </a:spcBef>
              <a:buNone/>
              <a:defRPr b="0" i="0" sz="1600" u="none" cap="none" strike="noStrike">
                <a:solidFill>
                  <a:srgbClr val="888888"/>
                </a:solidFill>
                <a:latin typeface="Calibri"/>
                <a:ea typeface="Calibri"/>
                <a:cs typeface="Calibri"/>
                <a:sym typeface="Calibri"/>
              </a:defRPr>
            </a:lvl3pPr>
            <a:lvl4pPr indent="0" lvl="3" marL="0" marR="0" rtl="0" algn="r">
              <a:spcBef>
                <a:spcPts val="0"/>
              </a:spcBef>
              <a:buNone/>
              <a:defRPr b="0" i="0" sz="1600" u="none" cap="none" strike="noStrike">
                <a:solidFill>
                  <a:srgbClr val="888888"/>
                </a:solidFill>
                <a:latin typeface="Calibri"/>
                <a:ea typeface="Calibri"/>
                <a:cs typeface="Calibri"/>
                <a:sym typeface="Calibri"/>
              </a:defRPr>
            </a:lvl4pPr>
            <a:lvl5pPr indent="0" lvl="4" marL="0" marR="0" rtl="0" algn="r">
              <a:spcBef>
                <a:spcPts val="0"/>
              </a:spcBef>
              <a:buNone/>
              <a:defRPr b="0" i="0" sz="1600" u="none" cap="none" strike="noStrike">
                <a:solidFill>
                  <a:srgbClr val="888888"/>
                </a:solidFill>
                <a:latin typeface="Calibri"/>
                <a:ea typeface="Calibri"/>
                <a:cs typeface="Calibri"/>
                <a:sym typeface="Calibri"/>
              </a:defRPr>
            </a:lvl5pPr>
            <a:lvl6pPr indent="0" lvl="5" marL="0" marR="0" rtl="0" algn="r">
              <a:spcBef>
                <a:spcPts val="0"/>
              </a:spcBef>
              <a:buNone/>
              <a:defRPr b="0" i="0" sz="1600" u="none" cap="none" strike="noStrike">
                <a:solidFill>
                  <a:srgbClr val="888888"/>
                </a:solidFill>
                <a:latin typeface="Calibri"/>
                <a:ea typeface="Calibri"/>
                <a:cs typeface="Calibri"/>
                <a:sym typeface="Calibri"/>
              </a:defRPr>
            </a:lvl6pPr>
            <a:lvl7pPr indent="0" lvl="6" marL="0" marR="0" rtl="0" algn="r">
              <a:spcBef>
                <a:spcPts val="0"/>
              </a:spcBef>
              <a:buNone/>
              <a:defRPr b="0" i="0" sz="1600" u="none" cap="none" strike="noStrike">
                <a:solidFill>
                  <a:srgbClr val="888888"/>
                </a:solidFill>
                <a:latin typeface="Calibri"/>
                <a:ea typeface="Calibri"/>
                <a:cs typeface="Calibri"/>
                <a:sym typeface="Calibri"/>
              </a:defRPr>
            </a:lvl7pPr>
            <a:lvl8pPr indent="0" lvl="7" marL="0" marR="0" rtl="0" algn="r">
              <a:spcBef>
                <a:spcPts val="0"/>
              </a:spcBef>
              <a:buNone/>
              <a:defRPr b="0" i="0" sz="1600" u="none" cap="none" strike="noStrike">
                <a:solidFill>
                  <a:srgbClr val="888888"/>
                </a:solidFill>
                <a:latin typeface="Calibri"/>
                <a:ea typeface="Calibri"/>
                <a:cs typeface="Calibri"/>
                <a:sym typeface="Calibri"/>
              </a:defRPr>
            </a:lvl8pPr>
            <a:lvl9pPr indent="0" lvl="8" marL="0" marR="0" rtl="0" algn="r">
              <a:spcBef>
                <a:spcPts val="0"/>
              </a:spcBef>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jp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jp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jpg"/><Relationship Id="rId4" Type="http://schemas.openxmlformats.org/officeDocument/2006/relationships/image" Target="../media/image11.png"/><Relationship Id="rId5" Type="http://schemas.openxmlformats.org/officeDocument/2006/relationships/hyperlink" Target="https://scielo.isciii.es/scielo.php?script=sci_arttext&amp;pid=S1131-57682003000400016"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jpg"/><Relationship Id="rId4" Type="http://schemas.openxmlformats.org/officeDocument/2006/relationships/hyperlink" Target="https://www.rae.es/dpd/sigl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 Id="rId4" Type="http://schemas.openxmlformats.org/officeDocument/2006/relationships/hyperlink" Target="https://opendata.fi.uncoma.edu.ar/jornadasIDERA/Separata-Lenguaje-Incluyente.pdf" TargetMode="External"/><Relationship Id="rId5" Type="http://schemas.openxmlformats.org/officeDocument/2006/relationships/hyperlink" Target="https://opendata.fi.uncoma.edu.ar/jornadasIDERA/R0568-19_CD.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 Id="rId4" Type="http://schemas.openxmlformats.org/officeDocument/2006/relationships/hyperlink" Target="https://www.fundeu.es/recomendacion/mar-rio-volcan-accidentes-geograficos-en-minuscul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jpg"/><Relationship Id="rId4" Type="http://schemas.openxmlformats.org/officeDocument/2006/relationships/image" Target="../media/image22.png"/><Relationship Id="rId5" Type="http://schemas.openxmlformats.org/officeDocument/2006/relationships/hyperlink" Target="https://normas-apa.org/citas/cuando-incluir-et-al-en-una-cit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0.jpg"/><Relationship Id="rId4" Type="http://schemas.openxmlformats.org/officeDocument/2006/relationships/hyperlink" Target="https://docs.google.com/document/d/1pnCTgTWEOophI2ZGDwp7zPQkQ2RvtNBf/edi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hyperlink" Target="https://www.idera.gob.ar/" TargetMode="External"/><Relationship Id="rId9" Type="http://schemas.openxmlformats.org/officeDocument/2006/relationships/hyperlink" Target="https://youtu.be/nLKhmYzR9ko" TargetMode="External"/><Relationship Id="rId5" Type="http://schemas.openxmlformats.org/officeDocument/2006/relationships/hyperlink" Target="https://drive.google.com/file/d/11y-1I3aNcjrOx2zT3mSsLgjdpr4F39b-/view" TargetMode="External"/><Relationship Id="rId6" Type="http://schemas.openxmlformats.org/officeDocument/2006/relationships/hyperlink" Target="https://docs.google.com/document/d/1pnCTgTWEOophI2ZGDwp7zPQkQ2RvtNBf/edit" TargetMode="External"/><Relationship Id="rId7" Type="http://schemas.openxmlformats.org/officeDocument/2006/relationships/hyperlink" Target="https://opendata.fi.uncoma.edu.ar/jornadasIDERA/Guia-Normas-APA-7ma-edicion.pdf" TargetMode="External"/><Relationship Id="rId8" Type="http://schemas.openxmlformats.org/officeDocument/2006/relationships/hyperlink" Target="https://youtu.be/GsYT5KmBVW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hyperlink" Target="https://drive.google.com/file/d/11y-1I3aNcjrOx2zT3mSsLgjdpr4F39b-/view" TargetMode="External"/><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jpg"/><Relationship Id="rId4" Type="http://schemas.openxmlformats.org/officeDocument/2006/relationships/image" Target="../media/image5.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ph type="ctrTitle"/>
          </p:nvPr>
        </p:nvSpPr>
        <p:spPr>
          <a:xfrm>
            <a:off x="1980431" y="1620069"/>
            <a:ext cx="8640960" cy="746202"/>
          </a:xfrm>
          <a:prstGeom prst="rect">
            <a:avLst/>
          </a:prstGeom>
          <a:noFill/>
          <a:ln>
            <a:noFill/>
          </a:ln>
        </p:spPr>
        <p:txBody>
          <a:bodyPr anchorCtr="0" anchor="ctr" bIns="60825" lIns="121650" spcFirstLastPara="1" rIns="121650" wrap="square" tIns="60825">
            <a:noAutofit/>
          </a:bodyPr>
          <a:lstStyle/>
          <a:p>
            <a:pPr indent="0" lvl="0" marL="0" rtl="0" algn="ctr">
              <a:spcBef>
                <a:spcPts val="0"/>
              </a:spcBef>
              <a:spcAft>
                <a:spcPts val="0"/>
              </a:spcAft>
              <a:buClr>
                <a:schemeClr val="dk1"/>
              </a:buClr>
              <a:buSzPts val="2400"/>
              <a:buFont typeface="Quicksand"/>
              <a:buNone/>
            </a:pPr>
            <a:r>
              <a:rPr b="1" lang="es-ES" sz="2400">
                <a:latin typeface="Quicksand"/>
                <a:ea typeface="Quicksand"/>
                <a:cs typeface="Quicksand"/>
                <a:sym typeface="Quicksand"/>
              </a:rPr>
              <a:t>TALLER: ¿Cómo presentar ponencias, short-papers y pósters en las Jornadas de IDERA?</a:t>
            </a:r>
            <a:endParaRPr b="1" sz="2400">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
        <p:nvSpPr>
          <p:cNvPr id="163" name="Google Shape;163;p10"/>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164" name="Google Shape;164;p10"/>
          <p:cNvSpPr txBox="1"/>
          <p:nvPr/>
        </p:nvSpPr>
        <p:spPr>
          <a:xfrm>
            <a:off x="828303" y="1692077"/>
            <a:ext cx="9721080" cy="36004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chemeClr val="dk1"/>
              </a:buClr>
              <a:buSzPts val="2400"/>
              <a:buFont typeface="Calibri"/>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rPr b="1" lang="es-ES" sz="2400">
                <a:solidFill>
                  <a:schemeClr val="dk1"/>
                </a:solidFill>
                <a:latin typeface="Calibri"/>
                <a:ea typeface="Calibri"/>
                <a:cs typeface="Calibri"/>
                <a:sym typeface="Calibri"/>
              </a:rPr>
              <a:t>Videos de los talleres</a:t>
            </a:r>
            <a:endParaRPr/>
          </a:p>
          <a:p>
            <a:pPr indent="0" lvl="0" marL="0" marR="0" rtl="0" algn="l">
              <a:spcBef>
                <a:spcPts val="0"/>
              </a:spcBef>
              <a:spcAft>
                <a:spcPts val="0"/>
              </a:spcAft>
              <a:buClr>
                <a:schemeClr val="dk1"/>
              </a:buClr>
              <a:buSzPts val="2400"/>
              <a:buFont typeface="Calibri"/>
              <a:buNone/>
            </a:pPr>
            <a:r>
              <a:t/>
            </a:r>
            <a:endParaRPr b="1" sz="2400">
              <a:solidFill>
                <a:srgbClr val="214B59"/>
              </a:solidFill>
              <a:latin typeface="Quicksand"/>
              <a:ea typeface="Quicksand"/>
              <a:cs typeface="Quicksand"/>
              <a:sym typeface="Quicksand"/>
            </a:endParaRPr>
          </a:p>
          <a:p>
            <a:pPr indent="0" lvl="0" marL="0" marR="0" rtl="0" algn="l">
              <a:spcBef>
                <a:spcPts val="0"/>
              </a:spcBef>
              <a:spcAft>
                <a:spcPts val="0"/>
              </a:spcAft>
              <a:buClr>
                <a:schemeClr val="dk1"/>
              </a:buClr>
              <a:buSzPts val="2400"/>
              <a:buFont typeface="Calibri"/>
              <a:buNone/>
            </a:pPr>
            <a:r>
              <a:t/>
            </a:r>
            <a:endParaRPr b="1" sz="2400">
              <a:solidFill>
                <a:srgbClr val="214B59"/>
              </a:solidFill>
              <a:latin typeface="Quicksand"/>
              <a:ea typeface="Quicksand"/>
              <a:cs typeface="Quicksand"/>
              <a:sym typeface="Quicksand"/>
            </a:endParaRPr>
          </a:p>
        </p:txBody>
      </p:sp>
      <p:sp>
        <p:nvSpPr>
          <p:cNvPr id="165" name="Google Shape;165;p10"/>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166" name="Google Shape;166;p10"/>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pic>
        <p:nvPicPr>
          <p:cNvPr id="167" name="Google Shape;167;p10"/>
          <p:cNvPicPr preferRelativeResize="0"/>
          <p:nvPr/>
        </p:nvPicPr>
        <p:blipFill rotWithShape="1">
          <a:blip r:embed="rId4">
            <a:alphaModFix/>
          </a:blip>
          <a:srcRect b="0" l="0" r="0" t="0"/>
          <a:stretch/>
        </p:blipFill>
        <p:spPr>
          <a:xfrm>
            <a:off x="1980431" y="2196133"/>
            <a:ext cx="7416824" cy="41803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
        <p:nvSpPr>
          <p:cNvPr id="172" name="Google Shape;172;p11"/>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173" name="Google Shape;173;p11"/>
          <p:cNvSpPr txBox="1"/>
          <p:nvPr/>
        </p:nvSpPr>
        <p:spPr>
          <a:xfrm>
            <a:off x="756295" y="2268141"/>
            <a:ext cx="10259210" cy="36004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rgbClr val="214B59"/>
              </a:buClr>
              <a:buSzPts val="4000"/>
              <a:buFont typeface="Quicksand"/>
              <a:buNone/>
            </a:pPr>
            <a:r>
              <a:rPr b="1" lang="es-ES" sz="4000">
                <a:solidFill>
                  <a:srgbClr val="214B59"/>
                </a:solidFill>
                <a:latin typeface="Quicksand"/>
                <a:ea typeface="Quicksand"/>
                <a:cs typeface="Quicksand"/>
                <a:sym typeface="Quicksand"/>
              </a:rPr>
              <a:t>Revisión de algunos puntos a considerar</a:t>
            </a:r>
            <a:endParaRPr b="1" sz="4000">
              <a:solidFill>
                <a:srgbClr val="214B59"/>
              </a:solidFill>
              <a:latin typeface="Quicksand"/>
              <a:ea typeface="Quicksand"/>
              <a:cs typeface="Quicksand"/>
              <a:sym typeface="Quicksand"/>
            </a:endParaRPr>
          </a:p>
        </p:txBody>
      </p:sp>
      <p:sp>
        <p:nvSpPr>
          <p:cNvPr id="174" name="Google Shape;174;p11"/>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175" name="Google Shape;175;p11"/>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
        <p:nvSpPr>
          <p:cNvPr id="180" name="Google Shape;180;p12"/>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181" name="Google Shape;181;p12"/>
          <p:cNvSpPr txBox="1"/>
          <p:nvPr/>
        </p:nvSpPr>
        <p:spPr>
          <a:xfrm>
            <a:off x="900311" y="1692077"/>
            <a:ext cx="9721080" cy="36004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chemeClr val="dk1"/>
              </a:buClr>
              <a:buSzPts val="2400"/>
              <a:buFont typeface="Calibri"/>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rPr b="1" lang="es-ES" sz="2400">
                <a:solidFill>
                  <a:schemeClr val="dk1"/>
                </a:solidFill>
                <a:latin typeface="Calibri"/>
                <a:ea typeface="Calibri"/>
                <a:cs typeface="Calibri"/>
                <a:sym typeface="Calibri"/>
              </a:rPr>
              <a:t>CONFIGURACIÓN DE PÁGINA</a:t>
            </a:r>
            <a:endParaRPr/>
          </a:p>
          <a:p>
            <a:pPr indent="0" lvl="0" marL="0" marR="0" rtl="0" algn="l">
              <a:spcBef>
                <a:spcPts val="0"/>
              </a:spcBef>
              <a:spcAft>
                <a:spcPts val="0"/>
              </a:spcAft>
              <a:buClr>
                <a:schemeClr val="dk1"/>
              </a:buClr>
              <a:buSzPts val="2400"/>
              <a:buFont typeface="Calibri"/>
              <a:buNone/>
            </a:pPr>
            <a:r>
              <a:t/>
            </a:r>
            <a:endParaRPr b="1" sz="2400">
              <a:solidFill>
                <a:srgbClr val="214B59"/>
              </a:solidFill>
              <a:latin typeface="Quicksand"/>
              <a:ea typeface="Quicksand"/>
              <a:cs typeface="Quicksand"/>
              <a:sym typeface="Quicksand"/>
            </a:endParaRPr>
          </a:p>
          <a:p>
            <a:pPr indent="0" lvl="0" marL="0" marR="0" rtl="0" algn="l">
              <a:spcBef>
                <a:spcPts val="0"/>
              </a:spcBef>
              <a:spcAft>
                <a:spcPts val="0"/>
              </a:spcAft>
              <a:buClr>
                <a:schemeClr val="dk1"/>
              </a:buClr>
              <a:buSzPts val="2400"/>
              <a:buFont typeface="Calibri"/>
              <a:buNone/>
            </a:pPr>
            <a:r>
              <a:t/>
            </a:r>
            <a:endParaRPr b="1" sz="2400">
              <a:solidFill>
                <a:srgbClr val="214B59"/>
              </a:solidFill>
              <a:latin typeface="Quicksand"/>
              <a:ea typeface="Quicksand"/>
              <a:cs typeface="Quicksand"/>
              <a:sym typeface="Quicksand"/>
            </a:endParaRPr>
          </a:p>
        </p:txBody>
      </p:sp>
      <p:sp>
        <p:nvSpPr>
          <p:cNvPr id="182" name="Google Shape;182;p12"/>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183" name="Google Shape;183;p12"/>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184" name="Google Shape;184;p12"/>
          <p:cNvSpPr txBox="1"/>
          <p:nvPr/>
        </p:nvSpPr>
        <p:spPr>
          <a:xfrm>
            <a:off x="972319" y="2052117"/>
            <a:ext cx="10839424" cy="1868769"/>
          </a:xfrm>
          <a:prstGeom prst="rect">
            <a:avLst/>
          </a:prstGeom>
          <a:solidFill>
            <a:srgbClr val="F2F2F2"/>
          </a:solidFill>
          <a:ln>
            <a:noFill/>
          </a:ln>
        </p:spPr>
        <p:txBody>
          <a:bodyPr anchorCtr="0" anchor="t" bIns="60825" lIns="121650" spcFirstLastPara="1" rIns="121650" wrap="square" tIns="60825">
            <a:normAutofit fontScale="92500" lnSpcReduction="10000"/>
          </a:bodyPr>
          <a:lstStyle/>
          <a:p>
            <a:pPr indent="-622578" lvl="0" marL="622578" marR="0" rtl="0" algn="l">
              <a:lnSpc>
                <a:spcPct val="100000"/>
              </a:lnSpc>
              <a:spcBef>
                <a:spcPts val="0"/>
              </a:spcBef>
              <a:spcAft>
                <a:spcPts val="0"/>
              </a:spcAft>
              <a:buClr>
                <a:srgbClr val="000000"/>
              </a:buClr>
              <a:buSzPct val="100000"/>
              <a:buFont typeface="Arial"/>
              <a:buNone/>
            </a:pPr>
            <a:r>
              <a:rPr b="1" i="0" lang="es-ES" sz="2400" u="none" cap="none" strike="noStrike">
                <a:solidFill>
                  <a:srgbClr val="000000"/>
                </a:solidFill>
                <a:latin typeface="Quicksand"/>
                <a:ea typeface="Quicksand"/>
                <a:cs typeface="Quicksand"/>
                <a:sym typeface="Quicksand"/>
              </a:rPr>
              <a:t>A.1. </a:t>
            </a:r>
            <a:r>
              <a:rPr b="0" i="0" lang="es-ES" sz="2400" u="none" cap="none" strike="noStrike">
                <a:solidFill>
                  <a:srgbClr val="000000"/>
                </a:solidFill>
                <a:latin typeface="Quicksand"/>
                <a:ea typeface="Quicksand"/>
                <a:cs typeface="Quicksand"/>
                <a:sym typeface="Quicksand"/>
              </a:rPr>
              <a:t>El tamaño de página será A4 (21 x 29.7 cm).</a:t>
            </a:r>
            <a:endParaRPr/>
          </a:p>
          <a:p>
            <a:pPr indent="-622578" lvl="0" marL="622578" marR="0" rtl="0" algn="l">
              <a:lnSpc>
                <a:spcPct val="100000"/>
              </a:lnSpc>
              <a:spcBef>
                <a:spcPts val="444"/>
              </a:spcBef>
              <a:spcAft>
                <a:spcPts val="0"/>
              </a:spcAft>
              <a:buClr>
                <a:srgbClr val="000000"/>
              </a:buClr>
              <a:buSzPct val="100000"/>
              <a:buFont typeface="Arial"/>
              <a:buNone/>
            </a:pPr>
            <a:r>
              <a:rPr b="1" i="0" lang="es-ES" sz="2400" u="none" cap="none" strike="noStrike">
                <a:solidFill>
                  <a:srgbClr val="000000"/>
                </a:solidFill>
                <a:latin typeface="Quicksand"/>
                <a:ea typeface="Quicksand"/>
                <a:cs typeface="Quicksand"/>
                <a:sym typeface="Quicksand"/>
              </a:rPr>
              <a:t>A.2. </a:t>
            </a:r>
            <a:r>
              <a:rPr b="0" i="0" lang="es-ES" sz="2400" u="none" cap="none" strike="noStrike">
                <a:solidFill>
                  <a:srgbClr val="000000"/>
                </a:solidFill>
                <a:latin typeface="Quicksand"/>
                <a:ea typeface="Quicksand"/>
                <a:cs typeface="Quicksand"/>
                <a:sym typeface="Quicksand"/>
              </a:rPr>
              <a:t>Los márgenes serán 5 cm en la parte superior e inferior y 3,5 cm a izquierda y</a:t>
            </a:r>
            <a:r>
              <a:rPr b="0" i="0" lang="es-ES" sz="2400" u="none" cap="none" strike="noStrike">
                <a:solidFill>
                  <a:srgbClr val="888888"/>
                </a:solidFill>
                <a:latin typeface="Quicksand"/>
                <a:ea typeface="Quicksand"/>
                <a:cs typeface="Quicksand"/>
                <a:sym typeface="Quicksand"/>
              </a:rPr>
              <a:t> </a:t>
            </a:r>
            <a:r>
              <a:rPr b="0" i="0" lang="es-ES" sz="2400" u="none" cap="none" strike="noStrike">
                <a:solidFill>
                  <a:srgbClr val="000000"/>
                </a:solidFill>
                <a:latin typeface="Quicksand"/>
                <a:ea typeface="Quicksand"/>
                <a:cs typeface="Quicksand"/>
                <a:sym typeface="Quicksand"/>
              </a:rPr>
              <a:t>derecha.</a:t>
            </a:r>
            <a:endParaRPr/>
          </a:p>
          <a:p>
            <a:pPr indent="-622578" lvl="0" marL="622578" marR="0" rtl="0" algn="l">
              <a:lnSpc>
                <a:spcPct val="100000"/>
              </a:lnSpc>
              <a:spcBef>
                <a:spcPts val="444"/>
              </a:spcBef>
              <a:spcAft>
                <a:spcPts val="0"/>
              </a:spcAft>
              <a:buClr>
                <a:srgbClr val="000000"/>
              </a:buClr>
              <a:buSzPct val="100000"/>
              <a:buFont typeface="Arial"/>
              <a:buNone/>
            </a:pPr>
            <a:r>
              <a:rPr b="1" i="0" lang="es-ES" sz="2400" u="none" cap="none" strike="noStrike">
                <a:solidFill>
                  <a:srgbClr val="000000"/>
                </a:solidFill>
                <a:latin typeface="Quicksand"/>
                <a:ea typeface="Quicksand"/>
                <a:cs typeface="Quicksand"/>
                <a:sym typeface="Quicksand"/>
              </a:rPr>
              <a:t>A.3. </a:t>
            </a:r>
            <a:r>
              <a:rPr b="0" i="0" lang="es-ES" sz="2400" u="none" cap="none" strike="noStrike">
                <a:solidFill>
                  <a:srgbClr val="000000"/>
                </a:solidFill>
                <a:latin typeface="Quicksand"/>
                <a:ea typeface="Quicksand"/>
                <a:cs typeface="Quicksand"/>
                <a:sym typeface="Quicksand"/>
              </a:rPr>
              <a:t>No se utilizarán encabezados ni pie de página.</a:t>
            </a:r>
            <a:endParaRPr/>
          </a:p>
          <a:p>
            <a:pPr indent="-622578" lvl="0" marL="622578" marR="0" rtl="0" algn="l">
              <a:lnSpc>
                <a:spcPct val="100000"/>
              </a:lnSpc>
              <a:spcBef>
                <a:spcPts val="444"/>
              </a:spcBef>
              <a:spcAft>
                <a:spcPts val="0"/>
              </a:spcAft>
              <a:buClr>
                <a:srgbClr val="000000"/>
              </a:buClr>
              <a:buSzPct val="100000"/>
              <a:buFont typeface="Arial"/>
              <a:buNone/>
            </a:pPr>
            <a:r>
              <a:rPr b="1" i="0" lang="es-ES" sz="2400" u="none" cap="none" strike="noStrike">
                <a:solidFill>
                  <a:srgbClr val="000000"/>
                </a:solidFill>
                <a:latin typeface="Quicksand"/>
                <a:ea typeface="Quicksand"/>
                <a:cs typeface="Quicksand"/>
                <a:sym typeface="Quicksand"/>
              </a:rPr>
              <a:t>A.4. </a:t>
            </a:r>
            <a:r>
              <a:rPr b="0" i="0" lang="es-ES" sz="2400" u="none" cap="none" strike="noStrike">
                <a:solidFill>
                  <a:srgbClr val="000000"/>
                </a:solidFill>
                <a:latin typeface="Quicksand"/>
                <a:ea typeface="Quicksand"/>
                <a:cs typeface="Quicksand"/>
                <a:sym typeface="Quicksand"/>
              </a:rPr>
              <a:t>No se numerarán las páginas.</a:t>
            </a:r>
            <a:r>
              <a:rPr b="0" i="0" lang="es-ES" sz="2400" u="none" cap="none" strike="noStrike">
                <a:solidFill>
                  <a:srgbClr val="888888"/>
                </a:solidFill>
                <a:latin typeface="Quicksand"/>
                <a:ea typeface="Quicksand"/>
                <a:cs typeface="Quicksand"/>
                <a:sym typeface="Quicksand"/>
              </a:rPr>
              <a:t> </a:t>
            </a:r>
            <a:endParaRPr b="0" i="0" sz="2400" u="none" cap="none" strike="noStrike">
              <a:solidFill>
                <a:srgbClr val="888888"/>
              </a:solidFill>
              <a:latin typeface="Quicksand"/>
              <a:ea typeface="Quicksand"/>
              <a:cs typeface="Quicksand"/>
              <a:sym typeface="Quicksand"/>
            </a:endParaRPr>
          </a:p>
        </p:txBody>
      </p:sp>
      <p:sp>
        <p:nvSpPr>
          <p:cNvPr id="185" name="Google Shape;185;p12"/>
          <p:cNvSpPr txBox="1"/>
          <p:nvPr/>
        </p:nvSpPr>
        <p:spPr>
          <a:xfrm>
            <a:off x="1044327" y="4284365"/>
            <a:ext cx="9174869" cy="1569467"/>
          </a:xfrm>
          <a:prstGeom prst="rect">
            <a:avLst/>
          </a:prstGeom>
          <a:noFill/>
          <a:ln>
            <a:noFill/>
          </a:ln>
        </p:spPr>
        <p:txBody>
          <a:bodyPr anchorCtr="0" anchor="t" bIns="45600" lIns="91225" spcFirstLastPara="1" rIns="91225" wrap="square" tIns="45600">
            <a:spAutoFit/>
          </a:bodyPr>
          <a:lstStyle/>
          <a:p>
            <a:pPr indent="0" lvl="0" marL="0" marR="0" rtl="0" algn="l">
              <a:spcBef>
                <a:spcPts val="0"/>
              </a:spcBef>
              <a:spcAft>
                <a:spcPts val="0"/>
              </a:spcAft>
              <a:buNone/>
            </a:pPr>
            <a:r>
              <a:rPr lang="es-ES" sz="2400">
                <a:solidFill>
                  <a:schemeClr val="dk1"/>
                </a:solidFill>
                <a:highlight>
                  <a:srgbClr val="FFFF00"/>
                </a:highlight>
                <a:latin typeface="Quicksand"/>
                <a:ea typeface="Quicksand"/>
                <a:cs typeface="Quicksand"/>
                <a:sym typeface="Quicksand"/>
              </a:rPr>
              <a:t>Recordar:</a:t>
            </a:r>
            <a:endParaRPr/>
          </a:p>
          <a:p>
            <a:pPr indent="0" lvl="0" marL="0" marR="0" rtl="0" algn="l">
              <a:spcBef>
                <a:spcPts val="0"/>
              </a:spcBef>
              <a:spcAft>
                <a:spcPts val="0"/>
              </a:spcAft>
              <a:buNone/>
            </a:pPr>
            <a:r>
              <a:rPr lang="es-ES" sz="2400">
                <a:solidFill>
                  <a:schemeClr val="dk1"/>
                </a:solidFill>
                <a:latin typeface="Quicksand"/>
                <a:ea typeface="Quicksand"/>
                <a:cs typeface="Quicksand"/>
                <a:sym typeface="Quicksand"/>
              </a:rPr>
              <a:t>- El documento “plantilla de Ponencia (doc)” tiene los márgenes configurados, así como también el espaciado entre las distintas partes y componentes de una ponencia o short-paper.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9" name="Shape 189"/>
        <p:cNvGrpSpPr/>
        <p:nvPr/>
      </p:nvGrpSpPr>
      <p:grpSpPr>
        <a:xfrm>
          <a:off x="0" y="0"/>
          <a:ext cx="0" cy="0"/>
          <a:chOff x="0" y="0"/>
          <a:chExt cx="0" cy="0"/>
        </a:xfrm>
      </p:grpSpPr>
      <p:sp>
        <p:nvSpPr>
          <p:cNvPr id="190" name="Google Shape;190;p13"/>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191" name="Google Shape;191;p13"/>
          <p:cNvSpPr txBox="1"/>
          <p:nvPr/>
        </p:nvSpPr>
        <p:spPr>
          <a:xfrm>
            <a:off x="684287" y="1620069"/>
            <a:ext cx="9721080" cy="36004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chemeClr val="dk1"/>
              </a:buClr>
              <a:buSzPts val="2400"/>
              <a:buFont typeface="Calibri"/>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rPr b="1" lang="es-ES" sz="2400">
                <a:solidFill>
                  <a:schemeClr val="dk1"/>
                </a:solidFill>
                <a:latin typeface="Calibri"/>
                <a:ea typeface="Calibri"/>
                <a:cs typeface="Calibri"/>
                <a:sym typeface="Calibri"/>
              </a:rPr>
              <a:t>TÍTULO, AUTORES Y DATOS DE AFILIACIÓN</a:t>
            </a:r>
            <a:endParaRPr b="1"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t/>
            </a:r>
            <a:endParaRPr b="1" sz="2400">
              <a:solidFill>
                <a:srgbClr val="214B59"/>
              </a:solidFill>
              <a:latin typeface="Quicksand"/>
              <a:ea typeface="Quicksand"/>
              <a:cs typeface="Quicksand"/>
              <a:sym typeface="Quicksand"/>
            </a:endParaRPr>
          </a:p>
          <a:p>
            <a:pPr indent="0" lvl="0" marL="0" marR="0" rtl="0" algn="l">
              <a:spcBef>
                <a:spcPts val="0"/>
              </a:spcBef>
              <a:spcAft>
                <a:spcPts val="0"/>
              </a:spcAft>
              <a:buClr>
                <a:schemeClr val="dk1"/>
              </a:buClr>
              <a:buSzPts val="2400"/>
              <a:buFont typeface="Calibri"/>
              <a:buNone/>
            </a:pPr>
            <a:r>
              <a:t/>
            </a:r>
            <a:endParaRPr b="1" sz="2400">
              <a:solidFill>
                <a:srgbClr val="214B59"/>
              </a:solidFill>
              <a:latin typeface="Quicksand"/>
              <a:ea typeface="Quicksand"/>
              <a:cs typeface="Quicksand"/>
              <a:sym typeface="Quicksand"/>
            </a:endParaRPr>
          </a:p>
        </p:txBody>
      </p:sp>
      <p:sp>
        <p:nvSpPr>
          <p:cNvPr id="192" name="Google Shape;192;p13"/>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193" name="Google Shape;193;p13"/>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194" name="Google Shape;194;p13"/>
          <p:cNvSpPr txBox="1"/>
          <p:nvPr/>
        </p:nvSpPr>
        <p:spPr>
          <a:xfrm>
            <a:off x="612279" y="1836093"/>
            <a:ext cx="10496431" cy="504979"/>
          </a:xfrm>
          <a:prstGeom prst="rect">
            <a:avLst/>
          </a:prstGeom>
          <a:solidFill>
            <a:srgbClr val="F2F2F2"/>
          </a:solidFill>
          <a:ln>
            <a:noFill/>
          </a:ln>
        </p:spPr>
        <p:txBody>
          <a:bodyPr anchorCtr="0" anchor="t" bIns="45600" lIns="91225" spcFirstLastPara="1" rIns="91225" wrap="square" tIns="45600">
            <a:normAutofit/>
          </a:bodyPr>
          <a:lstStyle/>
          <a:p>
            <a:pPr indent="-622578" lvl="0" marL="622578" marR="0" rtl="0" algn="l">
              <a:lnSpc>
                <a:spcPct val="100000"/>
              </a:lnSpc>
              <a:spcBef>
                <a:spcPts val="0"/>
              </a:spcBef>
              <a:spcAft>
                <a:spcPts val="0"/>
              </a:spcAft>
              <a:buClr>
                <a:srgbClr val="000000"/>
              </a:buClr>
              <a:buSzPts val="2400"/>
              <a:buFont typeface="Arial"/>
              <a:buNone/>
            </a:pPr>
            <a:r>
              <a:rPr b="1" i="0" lang="es-ES" sz="2400" u="none" cap="none" strike="noStrike">
                <a:solidFill>
                  <a:srgbClr val="000000"/>
                </a:solidFill>
                <a:latin typeface="Quicksand"/>
                <a:ea typeface="Quicksand"/>
                <a:cs typeface="Quicksand"/>
                <a:sym typeface="Quicksand"/>
              </a:rPr>
              <a:t>A.5. </a:t>
            </a:r>
            <a:r>
              <a:rPr b="0" i="0" lang="es-ES" sz="2400" u="none" cap="none" strike="noStrike">
                <a:solidFill>
                  <a:srgbClr val="000000"/>
                </a:solidFill>
                <a:latin typeface="Quicksand"/>
                <a:ea typeface="Quicksand"/>
                <a:cs typeface="Quicksand"/>
                <a:sym typeface="Quicksand"/>
              </a:rPr>
              <a:t>El título de la Ponencia será Arial, 14 pt, negrita, centrado. </a:t>
            </a:r>
            <a:endParaRPr b="0" i="0" sz="2400" u="none" cap="none" strike="noStrike">
              <a:solidFill>
                <a:srgbClr val="000000"/>
              </a:solidFill>
              <a:latin typeface="Quicksand"/>
              <a:ea typeface="Quicksand"/>
              <a:cs typeface="Quicksand"/>
              <a:sym typeface="Quicksand"/>
            </a:endParaRPr>
          </a:p>
        </p:txBody>
      </p:sp>
      <p:pic>
        <p:nvPicPr>
          <p:cNvPr id="195" name="Google Shape;195;p13"/>
          <p:cNvPicPr preferRelativeResize="0"/>
          <p:nvPr/>
        </p:nvPicPr>
        <p:blipFill rotWithShape="1">
          <a:blip r:embed="rId4">
            <a:alphaModFix/>
          </a:blip>
          <a:srcRect b="0" l="0" r="0" t="0"/>
          <a:stretch/>
        </p:blipFill>
        <p:spPr>
          <a:xfrm>
            <a:off x="3852639" y="2484165"/>
            <a:ext cx="5008562" cy="2885533"/>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196" name="Google Shape;196;p13"/>
          <p:cNvSpPr txBox="1"/>
          <p:nvPr/>
        </p:nvSpPr>
        <p:spPr>
          <a:xfrm>
            <a:off x="756295" y="5292477"/>
            <a:ext cx="9450590" cy="1077024"/>
          </a:xfrm>
          <a:prstGeom prst="rect">
            <a:avLst/>
          </a:prstGeom>
          <a:noFill/>
          <a:ln>
            <a:noFill/>
          </a:ln>
        </p:spPr>
        <p:txBody>
          <a:bodyPr anchorCtr="0" anchor="t" bIns="45600" lIns="91225" spcFirstLastPara="1" rIns="91225" wrap="square" tIns="45600">
            <a:spAutoFit/>
          </a:bodyPr>
          <a:lstStyle/>
          <a:p>
            <a:pPr indent="0" lvl="0" marL="0" marR="0" rtl="0" algn="l">
              <a:spcBef>
                <a:spcPts val="0"/>
              </a:spcBef>
              <a:spcAft>
                <a:spcPts val="0"/>
              </a:spcAft>
              <a:buNone/>
            </a:pPr>
            <a:r>
              <a:rPr lang="es-ES" sz="1600">
                <a:solidFill>
                  <a:schemeClr val="dk1"/>
                </a:solidFill>
                <a:highlight>
                  <a:srgbClr val="FFFF00"/>
                </a:highlight>
                <a:latin typeface="Quicksand"/>
                <a:ea typeface="Quicksand"/>
                <a:cs typeface="Quicksand"/>
                <a:sym typeface="Quicksand"/>
              </a:rPr>
              <a:t>Recordar</a:t>
            </a:r>
            <a:endParaRPr/>
          </a:p>
          <a:p>
            <a:pPr indent="-342180" lvl="0" marL="342180" marR="0" rtl="0" algn="l">
              <a:spcBef>
                <a:spcPts val="0"/>
              </a:spcBef>
              <a:spcAft>
                <a:spcPts val="0"/>
              </a:spcAft>
              <a:buClr>
                <a:schemeClr val="dk1"/>
              </a:buClr>
              <a:buSzPts val="1600"/>
              <a:buFont typeface="Calibri"/>
              <a:buAutoNum type="arabicPeriod"/>
            </a:pPr>
            <a:r>
              <a:rPr lang="es-ES" sz="1600">
                <a:solidFill>
                  <a:schemeClr val="dk1"/>
                </a:solidFill>
                <a:latin typeface="Quicksand"/>
                <a:ea typeface="Quicksand"/>
                <a:cs typeface="Quicksand"/>
                <a:sym typeface="Quicksand"/>
              </a:rPr>
              <a:t>Buscar un equilibrio en la extensión del título.</a:t>
            </a:r>
            <a:endParaRPr/>
          </a:p>
          <a:p>
            <a:pPr indent="-342180" lvl="0" marL="342180" marR="0" rtl="0" algn="l">
              <a:spcBef>
                <a:spcPts val="0"/>
              </a:spcBef>
              <a:spcAft>
                <a:spcPts val="0"/>
              </a:spcAft>
              <a:buClr>
                <a:schemeClr val="dk1"/>
              </a:buClr>
              <a:buSzPts val="1600"/>
              <a:buFont typeface="Calibri"/>
              <a:buAutoNum type="arabicPeriod"/>
            </a:pPr>
            <a:r>
              <a:rPr lang="es-ES" sz="1600">
                <a:solidFill>
                  <a:schemeClr val="dk1"/>
                </a:solidFill>
                <a:latin typeface="Quicksand"/>
                <a:ea typeface="Quicksand"/>
                <a:cs typeface="Quicksand"/>
                <a:sym typeface="Quicksand"/>
              </a:rPr>
              <a:t>Evitar usar siglas en los títulos. En caso de ser necesario utilizar siglas usuales o conocidas.</a:t>
            </a:r>
            <a:endParaRPr/>
          </a:p>
          <a:p>
            <a:pPr indent="-342180" lvl="0" marL="342180" marR="0" rtl="0" algn="l">
              <a:spcBef>
                <a:spcPts val="0"/>
              </a:spcBef>
              <a:spcAft>
                <a:spcPts val="0"/>
              </a:spcAft>
              <a:buClr>
                <a:schemeClr val="dk1"/>
              </a:buClr>
              <a:buSzPts val="1600"/>
              <a:buFont typeface="Calibri"/>
              <a:buAutoNum type="arabicPeriod"/>
            </a:pPr>
            <a:r>
              <a:rPr lang="es-ES" sz="1600">
                <a:solidFill>
                  <a:schemeClr val="dk1"/>
                </a:solidFill>
                <a:latin typeface="Quicksand"/>
                <a:ea typeface="Quicksand"/>
                <a:cs typeface="Quicksand"/>
                <a:sym typeface="Quicksand"/>
              </a:rPr>
              <a:t>El título y los títulos de secciones no llevan punto final.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0" name="Shape 200"/>
        <p:cNvGrpSpPr/>
        <p:nvPr/>
      </p:nvGrpSpPr>
      <p:grpSpPr>
        <a:xfrm>
          <a:off x="0" y="0"/>
          <a:ext cx="0" cy="0"/>
          <a:chOff x="0" y="0"/>
          <a:chExt cx="0" cy="0"/>
        </a:xfrm>
      </p:grpSpPr>
      <p:sp>
        <p:nvSpPr>
          <p:cNvPr id="201" name="Google Shape;201;p14"/>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202" name="Google Shape;202;p14"/>
          <p:cNvSpPr txBox="1"/>
          <p:nvPr/>
        </p:nvSpPr>
        <p:spPr>
          <a:xfrm>
            <a:off x="684287" y="1620069"/>
            <a:ext cx="9721080" cy="36004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chemeClr val="dk1"/>
              </a:buClr>
              <a:buSzPts val="2400"/>
              <a:buFont typeface="Calibri"/>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rPr b="1" lang="es-ES" sz="2400">
                <a:solidFill>
                  <a:schemeClr val="dk1"/>
                </a:solidFill>
                <a:latin typeface="Calibri"/>
                <a:ea typeface="Calibri"/>
                <a:cs typeface="Calibri"/>
                <a:sym typeface="Calibri"/>
              </a:rPr>
              <a:t>TÍTULO, AUTORES Y DATOS DE AFILIACIÓN</a:t>
            </a:r>
            <a:endParaRPr b="1"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t/>
            </a:r>
            <a:endParaRPr b="1" sz="2400">
              <a:solidFill>
                <a:srgbClr val="214B59"/>
              </a:solidFill>
              <a:latin typeface="Quicksand"/>
              <a:ea typeface="Quicksand"/>
              <a:cs typeface="Quicksand"/>
              <a:sym typeface="Quicksand"/>
            </a:endParaRPr>
          </a:p>
          <a:p>
            <a:pPr indent="0" lvl="0" marL="0" marR="0" rtl="0" algn="l">
              <a:spcBef>
                <a:spcPts val="0"/>
              </a:spcBef>
              <a:spcAft>
                <a:spcPts val="0"/>
              </a:spcAft>
              <a:buClr>
                <a:schemeClr val="dk1"/>
              </a:buClr>
              <a:buSzPts val="2400"/>
              <a:buFont typeface="Calibri"/>
              <a:buNone/>
            </a:pPr>
            <a:r>
              <a:t/>
            </a:r>
            <a:endParaRPr b="1" sz="2400">
              <a:solidFill>
                <a:srgbClr val="214B59"/>
              </a:solidFill>
              <a:latin typeface="Quicksand"/>
              <a:ea typeface="Quicksand"/>
              <a:cs typeface="Quicksand"/>
              <a:sym typeface="Quicksand"/>
            </a:endParaRPr>
          </a:p>
        </p:txBody>
      </p:sp>
      <p:sp>
        <p:nvSpPr>
          <p:cNvPr id="203" name="Google Shape;203;p14"/>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204" name="Google Shape;204;p14"/>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205" name="Google Shape;205;p14"/>
          <p:cNvSpPr txBox="1"/>
          <p:nvPr/>
        </p:nvSpPr>
        <p:spPr>
          <a:xfrm>
            <a:off x="324247" y="5220469"/>
            <a:ext cx="9505200" cy="1323600"/>
          </a:xfrm>
          <a:prstGeom prst="rect">
            <a:avLst/>
          </a:prstGeom>
          <a:noFill/>
          <a:ln>
            <a:noFill/>
          </a:ln>
        </p:spPr>
        <p:txBody>
          <a:bodyPr anchorCtr="0" anchor="t" bIns="45600" lIns="91225" spcFirstLastPara="1" rIns="91225" wrap="square" tIns="45600">
            <a:spAutoFit/>
          </a:bodyPr>
          <a:lstStyle/>
          <a:p>
            <a:pPr indent="0" lvl="0" marL="0" marR="0" rtl="0" algn="l">
              <a:spcBef>
                <a:spcPts val="0"/>
              </a:spcBef>
              <a:spcAft>
                <a:spcPts val="0"/>
              </a:spcAft>
              <a:buNone/>
            </a:pPr>
            <a:r>
              <a:rPr lang="es-ES" sz="1600">
                <a:solidFill>
                  <a:schemeClr val="dk1"/>
                </a:solidFill>
                <a:highlight>
                  <a:srgbClr val="FFFF00"/>
                </a:highlight>
                <a:latin typeface="Quicksand"/>
                <a:ea typeface="Quicksand"/>
                <a:cs typeface="Quicksand"/>
                <a:sym typeface="Quicksand"/>
              </a:rPr>
              <a:t>Recordar</a:t>
            </a:r>
            <a:endParaRPr/>
          </a:p>
          <a:p>
            <a:pPr indent="-342180" lvl="0" marL="342180" marR="0" rtl="0" algn="l">
              <a:spcBef>
                <a:spcPts val="0"/>
              </a:spcBef>
              <a:spcAft>
                <a:spcPts val="0"/>
              </a:spcAft>
              <a:buClr>
                <a:schemeClr val="dk1"/>
              </a:buClr>
              <a:buSzPts val="1600"/>
              <a:buFont typeface="Calibri"/>
              <a:buAutoNum type="arabicPeriod"/>
            </a:pPr>
            <a:r>
              <a:rPr lang="es-ES" sz="1600">
                <a:solidFill>
                  <a:schemeClr val="dk1"/>
                </a:solidFill>
                <a:latin typeface="Quicksand"/>
                <a:ea typeface="Quicksand"/>
                <a:cs typeface="Quicksand"/>
                <a:sym typeface="Quicksand"/>
              </a:rPr>
              <a:t>Primero el nombre y luego el apellido, tratando de tener consistencia en sus publicaciones.</a:t>
            </a:r>
            <a:endParaRPr/>
          </a:p>
          <a:p>
            <a:pPr indent="-342180" lvl="0" marL="342180" marR="0" rtl="0" algn="l">
              <a:spcBef>
                <a:spcPts val="0"/>
              </a:spcBef>
              <a:spcAft>
                <a:spcPts val="0"/>
              </a:spcAft>
              <a:buClr>
                <a:schemeClr val="dk1"/>
              </a:buClr>
              <a:buSzPts val="1600"/>
              <a:buFont typeface="Calibri"/>
              <a:buAutoNum type="arabicPeriod"/>
            </a:pPr>
            <a:r>
              <a:rPr lang="es-ES" sz="1600">
                <a:solidFill>
                  <a:schemeClr val="dk1"/>
                </a:solidFill>
                <a:latin typeface="Quicksand"/>
                <a:ea typeface="Quicksand"/>
                <a:cs typeface="Quicksand"/>
                <a:sym typeface="Quicksand"/>
              </a:rPr>
              <a:t>Debemos asociar a cada autor con la institución a la cual pertenece a partir de un superíndice. Si dos autores comparten igual institución, reusar el mismo número de superíndice.</a:t>
            </a:r>
            <a:endParaRPr sz="1600">
              <a:solidFill>
                <a:schemeClr val="dk1"/>
              </a:solidFill>
              <a:latin typeface="Quicksand"/>
              <a:ea typeface="Quicksand"/>
              <a:cs typeface="Quicksand"/>
              <a:sym typeface="Quicksand"/>
            </a:endParaRPr>
          </a:p>
          <a:p>
            <a:pPr indent="-342180" lvl="0" marL="342180" marR="0" rtl="0" algn="l">
              <a:spcBef>
                <a:spcPts val="0"/>
              </a:spcBef>
              <a:spcAft>
                <a:spcPts val="0"/>
              </a:spcAft>
              <a:buClr>
                <a:schemeClr val="dk1"/>
              </a:buClr>
              <a:buSzPts val="1600"/>
              <a:buFont typeface="Calibri"/>
              <a:buAutoNum type="arabicPeriod"/>
            </a:pPr>
            <a:r>
              <a:rPr lang="es-ES" sz="1600">
                <a:solidFill>
                  <a:schemeClr val="dk1"/>
                </a:solidFill>
                <a:latin typeface="Quicksand"/>
                <a:ea typeface="Quicksand"/>
                <a:cs typeface="Quicksand"/>
                <a:sym typeface="Quicksand"/>
              </a:rPr>
              <a:t>Usar comas para separar autores.</a:t>
            </a:r>
            <a:endParaRPr sz="1600">
              <a:solidFill>
                <a:schemeClr val="dk1"/>
              </a:solidFill>
              <a:latin typeface="Quicksand"/>
              <a:ea typeface="Quicksand"/>
              <a:cs typeface="Quicksand"/>
              <a:sym typeface="Quicksand"/>
            </a:endParaRPr>
          </a:p>
        </p:txBody>
      </p:sp>
      <p:pic>
        <p:nvPicPr>
          <p:cNvPr id="206" name="Google Shape;206;p14"/>
          <p:cNvPicPr preferRelativeResize="0"/>
          <p:nvPr/>
        </p:nvPicPr>
        <p:blipFill rotWithShape="1">
          <a:blip r:embed="rId4">
            <a:alphaModFix/>
          </a:blip>
          <a:srcRect b="22007" l="0" r="0" t="0"/>
          <a:stretch/>
        </p:blipFill>
        <p:spPr>
          <a:xfrm>
            <a:off x="3636615" y="3060229"/>
            <a:ext cx="4864407" cy="2271445"/>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207" name="Google Shape;207;p14"/>
          <p:cNvSpPr txBox="1"/>
          <p:nvPr/>
        </p:nvSpPr>
        <p:spPr>
          <a:xfrm>
            <a:off x="756295" y="1764085"/>
            <a:ext cx="10973542" cy="1246901"/>
          </a:xfrm>
          <a:prstGeom prst="rect">
            <a:avLst/>
          </a:prstGeom>
          <a:solidFill>
            <a:srgbClr val="F2F2F2"/>
          </a:solidFill>
          <a:ln>
            <a:noFill/>
          </a:ln>
        </p:spPr>
        <p:txBody>
          <a:bodyPr anchorCtr="0" anchor="t" bIns="45600" lIns="91225" spcFirstLastPara="1" rIns="91225" wrap="square" tIns="45600">
            <a:normAutofit fontScale="92500" lnSpcReduction="20000"/>
          </a:bodyPr>
          <a:lstStyle/>
          <a:p>
            <a:pPr indent="-622578" lvl="0" marL="622578" marR="0" rtl="0" algn="l">
              <a:lnSpc>
                <a:spcPct val="100000"/>
              </a:lnSpc>
              <a:spcBef>
                <a:spcPts val="0"/>
              </a:spcBef>
              <a:spcAft>
                <a:spcPts val="0"/>
              </a:spcAft>
              <a:buClr>
                <a:srgbClr val="000000"/>
              </a:buClr>
              <a:buSzPct val="100000"/>
              <a:buFont typeface="Arial"/>
              <a:buNone/>
            </a:pPr>
            <a:r>
              <a:rPr b="1" i="0" lang="es-ES" sz="2400" u="none" cap="none" strike="noStrike">
                <a:solidFill>
                  <a:srgbClr val="000000"/>
                </a:solidFill>
                <a:latin typeface="Quicksand"/>
                <a:ea typeface="Quicksand"/>
                <a:cs typeface="Quicksand"/>
                <a:sym typeface="Quicksand"/>
              </a:rPr>
              <a:t>A.6. </a:t>
            </a:r>
            <a:r>
              <a:rPr b="0" i="0" lang="es-ES" sz="2400" u="none" cap="none" strike="noStrike">
                <a:solidFill>
                  <a:srgbClr val="000000"/>
                </a:solidFill>
                <a:latin typeface="Quicksand"/>
                <a:ea typeface="Quicksand"/>
                <a:cs typeface="Quicksand"/>
                <a:sym typeface="Quicksand"/>
              </a:rPr>
              <a:t>Los autores se escribirán en Arial, 11 pt centrada.</a:t>
            </a:r>
            <a:endParaRPr/>
          </a:p>
          <a:p>
            <a:pPr indent="-622578" lvl="0" marL="622578" marR="0" rtl="0" algn="l">
              <a:lnSpc>
                <a:spcPct val="100000"/>
              </a:lnSpc>
              <a:spcBef>
                <a:spcPts val="444"/>
              </a:spcBef>
              <a:spcAft>
                <a:spcPts val="0"/>
              </a:spcAft>
              <a:buClr>
                <a:srgbClr val="000000"/>
              </a:buClr>
              <a:buSzPct val="100000"/>
              <a:buFont typeface="Arial"/>
              <a:buNone/>
            </a:pPr>
            <a:r>
              <a:rPr b="1" i="0" lang="es-ES" sz="2400" u="none" cap="none" strike="noStrike">
                <a:solidFill>
                  <a:srgbClr val="000000"/>
                </a:solidFill>
                <a:latin typeface="Quicksand"/>
                <a:ea typeface="Quicksand"/>
                <a:cs typeface="Quicksand"/>
                <a:sym typeface="Quicksand"/>
              </a:rPr>
              <a:t>A.7. </a:t>
            </a:r>
            <a:r>
              <a:rPr b="0" i="0" lang="es-ES" sz="2400" u="none" cap="none" strike="noStrike">
                <a:solidFill>
                  <a:srgbClr val="000000"/>
                </a:solidFill>
                <a:latin typeface="Quicksand"/>
                <a:ea typeface="Quicksand"/>
                <a:cs typeface="Quicksand"/>
                <a:sym typeface="Quicksand"/>
              </a:rPr>
              <a:t>Cada autor indicará con un superíndice los datos de la institución a la cual pertenece. En caso de más de un autor de la misma institución se reutiliza el superíndice. </a:t>
            </a:r>
            <a:endParaRPr b="0" i="0" sz="2400" u="none" cap="none" strike="noStrike">
              <a:solidFill>
                <a:srgbClr val="000000"/>
              </a:solidFill>
              <a:latin typeface="Quicksand"/>
              <a:ea typeface="Quicksand"/>
              <a:cs typeface="Quicksand"/>
              <a:sym typeface="Quicksan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1" name="Shape 211"/>
        <p:cNvGrpSpPr/>
        <p:nvPr/>
      </p:nvGrpSpPr>
      <p:grpSpPr>
        <a:xfrm>
          <a:off x="0" y="0"/>
          <a:ext cx="0" cy="0"/>
          <a:chOff x="0" y="0"/>
          <a:chExt cx="0" cy="0"/>
        </a:xfrm>
      </p:grpSpPr>
      <p:sp>
        <p:nvSpPr>
          <p:cNvPr id="212" name="Google Shape;212;p15"/>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213" name="Google Shape;213;p15"/>
          <p:cNvSpPr txBox="1"/>
          <p:nvPr/>
        </p:nvSpPr>
        <p:spPr>
          <a:xfrm>
            <a:off x="468263" y="1548061"/>
            <a:ext cx="9721080" cy="36004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chemeClr val="dk1"/>
              </a:buClr>
              <a:buSzPts val="2400"/>
              <a:buFont typeface="Calibri"/>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rPr b="1" lang="es-ES" sz="2400">
                <a:solidFill>
                  <a:schemeClr val="dk1"/>
                </a:solidFill>
                <a:latin typeface="Calibri"/>
                <a:ea typeface="Calibri"/>
                <a:cs typeface="Calibri"/>
                <a:sym typeface="Calibri"/>
              </a:rPr>
              <a:t>TÍTULO, AUTORES Y DATOS DE AFILIACIÓN</a:t>
            </a:r>
            <a:endParaRPr b="1"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t/>
            </a:r>
            <a:endParaRPr b="1" sz="2400">
              <a:solidFill>
                <a:srgbClr val="214B59"/>
              </a:solidFill>
              <a:latin typeface="Quicksand"/>
              <a:ea typeface="Quicksand"/>
              <a:cs typeface="Quicksand"/>
              <a:sym typeface="Quicksand"/>
            </a:endParaRPr>
          </a:p>
          <a:p>
            <a:pPr indent="0" lvl="0" marL="0" marR="0" rtl="0" algn="l">
              <a:spcBef>
                <a:spcPts val="0"/>
              </a:spcBef>
              <a:spcAft>
                <a:spcPts val="0"/>
              </a:spcAft>
              <a:buClr>
                <a:schemeClr val="dk1"/>
              </a:buClr>
              <a:buSzPts val="2400"/>
              <a:buFont typeface="Calibri"/>
              <a:buNone/>
            </a:pPr>
            <a:r>
              <a:t/>
            </a:r>
            <a:endParaRPr b="1" sz="2400">
              <a:solidFill>
                <a:srgbClr val="214B59"/>
              </a:solidFill>
              <a:latin typeface="Quicksand"/>
              <a:ea typeface="Quicksand"/>
              <a:cs typeface="Quicksand"/>
              <a:sym typeface="Quicksand"/>
            </a:endParaRPr>
          </a:p>
        </p:txBody>
      </p:sp>
      <p:sp>
        <p:nvSpPr>
          <p:cNvPr id="214" name="Google Shape;214;p15"/>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215" name="Google Shape;215;p15"/>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216" name="Google Shape;216;p15"/>
          <p:cNvSpPr txBox="1"/>
          <p:nvPr/>
        </p:nvSpPr>
        <p:spPr>
          <a:xfrm>
            <a:off x="468263" y="1764085"/>
            <a:ext cx="11561285" cy="1578563"/>
          </a:xfrm>
          <a:prstGeom prst="rect">
            <a:avLst/>
          </a:prstGeom>
          <a:solidFill>
            <a:srgbClr val="F2F2F2"/>
          </a:solidFill>
          <a:ln>
            <a:noFill/>
          </a:ln>
        </p:spPr>
        <p:txBody>
          <a:bodyPr anchorCtr="0" anchor="t" bIns="45600" lIns="91225" spcFirstLastPara="1" rIns="91225" wrap="square" tIns="45600">
            <a:normAutofit fontScale="92500" lnSpcReduction="20000"/>
          </a:bodyPr>
          <a:lstStyle/>
          <a:p>
            <a:pPr indent="-622578" lvl="0" marL="622578" marR="0" rtl="0" algn="l">
              <a:lnSpc>
                <a:spcPct val="100000"/>
              </a:lnSpc>
              <a:spcBef>
                <a:spcPts val="0"/>
              </a:spcBef>
              <a:spcAft>
                <a:spcPts val="0"/>
              </a:spcAft>
              <a:buClr>
                <a:srgbClr val="000000"/>
              </a:buClr>
              <a:buSzPct val="100000"/>
              <a:buFont typeface="Arial"/>
              <a:buNone/>
            </a:pPr>
            <a:r>
              <a:rPr b="1" i="0" lang="es-ES" sz="2400" u="none" cap="none" strike="noStrike">
                <a:solidFill>
                  <a:srgbClr val="000000"/>
                </a:solidFill>
                <a:latin typeface="Quicksand"/>
                <a:ea typeface="Quicksand"/>
                <a:cs typeface="Quicksand"/>
                <a:sym typeface="Quicksand"/>
              </a:rPr>
              <a:t>A.8. </a:t>
            </a:r>
            <a:r>
              <a:rPr b="0" i="0" lang="es-ES" sz="2400" u="none" cap="none" strike="noStrike">
                <a:solidFill>
                  <a:srgbClr val="000000"/>
                </a:solidFill>
                <a:latin typeface="Quicksand"/>
                <a:ea typeface="Quicksand"/>
                <a:cs typeface="Quicksand"/>
                <a:sym typeface="Quicksand"/>
              </a:rPr>
              <a:t>Cada institución deberá comenzar en una nueva línea, con el superíndice </a:t>
            </a:r>
            <a:r>
              <a:rPr i="0" lang="es-ES" sz="2400" u="none" cap="none" strike="noStrike">
                <a:solidFill>
                  <a:srgbClr val="000000"/>
                </a:solidFill>
                <a:latin typeface="Quicksand"/>
                <a:ea typeface="Quicksand"/>
                <a:cs typeface="Quicksand"/>
                <a:sym typeface="Quicksand"/>
              </a:rPr>
              <a:t>correspondiente.</a:t>
            </a:r>
            <a:endParaRPr/>
          </a:p>
          <a:p>
            <a:pPr indent="-622578" lvl="0" marL="622578" marR="0" rtl="0" algn="l">
              <a:lnSpc>
                <a:spcPct val="100000"/>
              </a:lnSpc>
              <a:spcBef>
                <a:spcPts val="444"/>
              </a:spcBef>
              <a:spcAft>
                <a:spcPts val="0"/>
              </a:spcAft>
              <a:buClr>
                <a:srgbClr val="000000"/>
              </a:buClr>
              <a:buSzPct val="100000"/>
              <a:buFont typeface="Arial"/>
              <a:buNone/>
            </a:pPr>
            <a:r>
              <a:rPr b="1" i="0" lang="es-ES" sz="2400" u="none" cap="none" strike="noStrike">
                <a:solidFill>
                  <a:srgbClr val="000000"/>
                </a:solidFill>
                <a:latin typeface="Quicksand"/>
                <a:ea typeface="Quicksand"/>
                <a:cs typeface="Quicksand"/>
                <a:sym typeface="Quicksand"/>
              </a:rPr>
              <a:t>A.9. </a:t>
            </a:r>
            <a:r>
              <a:rPr b="0" i="0" lang="es-ES" sz="2400" u="none" cap="none" strike="noStrike">
                <a:solidFill>
                  <a:srgbClr val="000000"/>
                </a:solidFill>
                <a:latin typeface="Quicksand"/>
                <a:ea typeface="Quicksand"/>
                <a:cs typeface="Quicksand"/>
                <a:sym typeface="Quicksand"/>
              </a:rPr>
              <a:t>Cada autor deberá indicar su dirección de correo electrónico. Si dos o más autores pertenecen a la misma institución y tienen el mismo postfijo de email, deberá resumirse de la siguiente forma:  {marisa.sanchez, juan.perez}@unt.edu.ar </a:t>
            </a:r>
            <a:endParaRPr b="0" i="0" sz="2400" u="none" cap="none" strike="noStrike">
              <a:solidFill>
                <a:srgbClr val="000000"/>
              </a:solidFill>
              <a:latin typeface="Quicksand"/>
              <a:ea typeface="Quicksand"/>
              <a:cs typeface="Quicksand"/>
              <a:sym typeface="Quicksand"/>
            </a:endParaRPr>
          </a:p>
        </p:txBody>
      </p:sp>
      <p:pic>
        <p:nvPicPr>
          <p:cNvPr id="217" name="Google Shape;217;p15"/>
          <p:cNvPicPr preferRelativeResize="0"/>
          <p:nvPr/>
        </p:nvPicPr>
        <p:blipFill rotWithShape="1">
          <a:blip r:embed="rId4">
            <a:alphaModFix/>
          </a:blip>
          <a:srcRect b="0" l="0" r="0" t="0"/>
          <a:stretch/>
        </p:blipFill>
        <p:spPr>
          <a:xfrm>
            <a:off x="6516936" y="3268995"/>
            <a:ext cx="4464496" cy="2025138"/>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218" name="Google Shape;218;p15"/>
          <p:cNvSpPr txBox="1"/>
          <p:nvPr/>
        </p:nvSpPr>
        <p:spPr>
          <a:xfrm>
            <a:off x="311671" y="4936629"/>
            <a:ext cx="9721200" cy="1600500"/>
          </a:xfrm>
          <a:prstGeom prst="rect">
            <a:avLst/>
          </a:prstGeom>
          <a:noFill/>
          <a:ln>
            <a:noFill/>
          </a:ln>
        </p:spPr>
        <p:txBody>
          <a:bodyPr anchorCtr="0" anchor="t" bIns="45600" lIns="91225" spcFirstLastPara="1" rIns="91225" wrap="square" tIns="45600">
            <a:spAutoFit/>
          </a:bodyPr>
          <a:lstStyle/>
          <a:p>
            <a:pPr indent="0" lvl="0" marL="0" marR="0" rtl="0" algn="l">
              <a:spcBef>
                <a:spcPts val="0"/>
              </a:spcBef>
              <a:spcAft>
                <a:spcPts val="0"/>
              </a:spcAft>
              <a:buNone/>
            </a:pPr>
            <a:r>
              <a:rPr lang="es-ES" sz="1400">
                <a:solidFill>
                  <a:schemeClr val="dk1"/>
                </a:solidFill>
                <a:highlight>
                  <a:srgbClr val="FFFF00"/>
                </a:highlight>
                <a:latin typeface="Quicksand"/>
                <a:ea typeface="Quicksand"/>
                <a:cs typeface="Quicksand"/>
                <a:sym typeface="Quicksand"/>
              </a:rPr>
              <a:t>Recordar</a:t>
            </a:r>
            <a:endParaRPr/>
          </a:p>
          <a:p>
            <a:pPr indent="-342180" lvl="0" marL="342180" marR="0" rtl="0" algn="l">
              <a:spcBef>
                <a:spcPts val="0"/>
              </a:spcBef>
              <a:spcAft>
                <a:spcPts val="0"/>
              </a:spcAft>
              <a:buClr>
                <a:schemeClr val="dk1"/>
              </a:buClr>
              <a:buSzPts val="1400"/>
              <a:buFont typeface="Calibri"/>
              <a:buAutoNum type="arabicPeriod"/>
            </a:pPr>
            <a:r>
              <a:rPr lang="es-ES" sz="1400">
                <a:solidFill>
                  <a:schemeClr val="dk1"/>
                </a:solidFill>
                <a:latin typeface="Quicksand"/>
                <a:ea typeface="Quicksand"/>
                <a:cs typeface="Quicksand"/>
                <a:sym typeface="Quicksand"/>
              </a:rPr>
              <a:t>Utilizar superíndice para indicar el número de institución.</a:t>
            </a:r>
            <a:endParaRPr/>
          </a:p>
          <a:p>
            <a:pPr indent="-342180" lvl="0" marL="342180" marR="0" rtl="0" algn="l">
              <a:spcBef>
                <a:spcPts val="0"/>
              </a:spcBef>
              <a:spcAft>
                <a:spcPts val="0"/>
              </a:spcAft>
              <a:buClr>
                <a:schemeClr val="dk1"/>
              </a:buClr>
              <a:buSzPts val="1400"/>
              <a:buFont typeface="Calibri"/>
              <a:buAutoNum type="arabicPeriod"/>
            </a:pPr>
            <a:r>
              <a:rPr lang="es-ES" sz="1400">
                <a:solidFill>
                  <a:schemeClr val="dk1"/>
                </a:solidFill>
                <a:latin typeface="Quicksand"/>
                <a:ea typeface="Quicksand"/>
                <a:cs typeface="Quicksand"/>
                <a:sym typeface="Quicksand"/>
              </a:rPr>
              <a:t>Primero indicar el nombre completo de la institución o departamento y luego entre paréntesis la sigla.</a:t>
            </a:r>
            <a:endParaRPr/>
          </a:p>
          <a:p>
            <a:pPr indent="-342180" lvl="0" marL="342180" marR="0" rtl="0" algn="l">
              <a:spcBef>
                <a:spcPts val="0"/>
              </a:spcBef>
              <a:spcAft>
                <a:spcPts val="0"/>
              </a:spcAft>
              <a:buClr>
                <a:schemeClr val="dk1"/>
              </a:buClr>
              <a:buSzPts val="1400"/>
              <a:buFont typeface="Calibri"/>
              <a:buAutoNum type="arabicPeriod"/>
            </a:pPr>
            <a:r>
              <a:rPr lang="es-ES" sz="1400">
                <a:solidFill>
                  <a:schemeClr val="dk1"/>
                </a:solidFill>
                <a:latin typeface="Quicksand"/>
                <a:ea typeface="Quicksand"/>
                <a:cs typeface="Quicksand"/>
                <a:sym typeface="Quicksand"/>
              </a:rPr>
              <a:t>Utilizar siempre la coma (,) como separador.</a:t>
            </a:r>
            <a:endParaRPr/>
          </a:p>
          <a:p>
            <a:pPr indent="-342180" lvl="0" marL="342180" marR="0" rtl="0" algn="l">
              <a:spcBef>
                <a:spcPts val="0"/>
              </a:spcBef>
              <a:spcAft>
                <a:spcPts val="0"/>
              </a:spcAft>
              <a:buClr>
                <a:schemeClr val="dk1"/>
              </a:buClr>
              <a:buSzPts val="1400"/>
              <a:buFont typeface="Calibri"/>
              <a:buAutoNum type="arabicPeriod"/>
            </a:pPr>
            <a:r>
              <a:rPr lang="es-ES" sz="1400">
                <a:solidFill>
                  <a:schemeClr val="dk1"/>
                </a:solidFill>
                <a:latin typeface="Quicksand"/>
                <a:ea typeface="Quicksand"/>
                <a:cs typeface="Quicksand"/>
                <a:sym typeface="Quicksand"/>
              </a:rPr>
              <a:t>Evitar las palabras “Calle” (con excepción de las direcciones cuyo nombre es “Calle #”), “número” y “Ciudad”.</a:t>
            </a:r>
            <a:endParaRPr/>
          </a:p>
          <a:p>
            <a:pPr indent="-342180" lvl="0" marL="342180" marR="0" rtl="0" algn="l">
              <a:spcBef>
                <a:spcPts val="0"/>
              </a:spcBef>
              <a:spcAft>
                <a:spcPts val="0"/>
              </a:spcAft>
              <a:buClr>
                <a:schemeClr val="dk1"/>
              </a:buClr>
              <a:buSzPts val="1400"/>
              <a:buFont typeface="Calibri"/>
              <a:buAutoNum type="arabicPeriod"/>
            </a:pPr>
            <a:r>
              <a:rPr lang="es-ES" sz="1400">
                <a:solidFill>
                  <a:schemeClr val="dk1"/>
                </a:solidFill>
                <a:latin typeface="Quicksand"/>
                <a:ea typeface="Quicksand"/>
                <a:cs typeface="Quicksand"/>
                <a:sym typeface="Quicksand"/>
              </a:rPr>
              <a:t>Las llaves se usan si hay más de dos autores con el mismo dominio. Las llaves se abren con el primer nombre y se cierran con el último nombre, antes del signo arroba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2" name="Shape 222"/>
        <p:cNvGrpSpPr/>
        <p:nvPr/>
      </p:nvGrpSpPr>
      <p:grpSpPr>
        <a:xfrm>
          <a:off x="0" y="0"/>
          <a:ext cx="0" cy="0"/>
          <a:chOff x="0" y="0"/>
          <a:chExt cx="0" cy="0"/>
        </a:xfrm>
      </p:grpSpPr>
      <p:sp>
        <p:nvSpPr>
          <p:cNvPr id="223" name="Google Shape;223;p16"/>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224" name="Google Shape;224;p16"/>
          <p:cNvSpPr txBox="1"/>
          <p:nvPr/>
        </p:nvSpPr>
        <p:spPr>
          <a:xfrm>
            <a:off x="468263" y="1548061"/>
            <a:ext cx="9721080" cy="36004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chemeClr val="dk1"/>
              </a:buClr>
              <a:buSzPts val="2400"/>
              <a:buFont typeface="Calibri"/>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rPr b="1" lang="es-ES" sz="2400">
                <a:solidFill>
                  <a:schemeClr val="dk1"/>
                </a:solidFill>
                <a:latin typeface="Calibri"/>
                <a:ea typeface="Calibri"/>
                <a:cs typeface="Calibri"/>
                <a:sym typeface="Calibri"/>
              </a:rPr>
              <a:t>RESUMEN Y PALABRAS CLAVE</a:t>
            </a:r>
            <a:endParaRPr b="1"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t/>
            </a:r>
            <a:endParaRPr b="1" sz="2400">
              <a:solidFill>
                <a:srgbClr val="214B59"/>
              </a:solidFill>
              <a:latin typeface="Quicksand"/>
              <a:ea typeface="Quicksand"/>
              <a:cs typeface="Quicksand"/>
              <a:sym typeface="Quicksand"/>
            </a:endParaRPr>
          </a:p>
          <a:p>
            <a:pPr indent="0" lvl="0" marL="0" marR="0" rtl="0" algn="l">
              <a:spcBef>
                <a:spcPts val="0"/>
              </a:spcBef>
              <a:spcAft>
                <a:spcPts val="0"/>
              </a:spcAft>
              <a:buClr>
                <a:schemeClr val="dk1"/>
              </a:buClr>
              <a:buSzPts val="2400"/>
              <a:buFont typeface="Calibri"/>
              <a:buNone/>
            </a:pPr>
            <a:r>
              <a:t/>
            </a:r>
            <a:endParaRPr b="1" sz="2400">
              <a:solidFill>
                <a:srgbClr val="214B59"/>
              </a:solidFill>
              <a:latin typeface="Quicksand"/>
              <a:ea typeface="Quicksand"/>
              <a:cs typeface="Quicksand"/>
              <a:sym typeface="Quicksand"/>
            </a:endParaRPr>
          </a:p>
        </p:txBody>
      </p:sp>
      <p:sp>
        <p:nvSpPr>
          <p:cNvPr id="225" name="Google Shape;225;p16"/>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226" name="Google Shape;226;p16"/>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227" name="Google Shape;227;p16"/>
          <p:cNvSpPr txBox="1"/>
          <p:nvPr/>
        </p:nvSpPr>
        <p:spPr>
          <a:xfrm>
            <a:off x="540271" y="1764085"/>
            <a:ext cx="11330299" cy="1426551"/>
          </a:xfrm>
          <a:prstGeom prst="rect">
            <a:avLst/>
          </a:prstGeom>
          <a:solidFill>
            <a:srgbClr val="F2F2F2"/>
          </a:solidFill>
          <a:ln>
            <a:noFill/>
          </a:ln>
        </p:spPr>
        <p:txBody>
          <a:bodyPr anchorCtr="0" anchor="t" bIns="45600" lIns="91225" spcFirstLastPara="1" rIns="91225" wrap="square" tIns="45600">
            <a:normAutofit fontScale="92500" lnSpcReduction="20000"/>
          </a:bodyPr>
          <a:lstStyle/>
          <a:p>
            <a:pPr indent="-622578" lvl="0" marL="622578" marR="0" rtl="0" algn="l">
              <a:lnSpc>
                <a:spcPct val="100000"/>
              </a:lnSpc>
              <a:spcBef>
                <a:spcPts val="0"/>
              </a:spcBef>
              <a:spcAft>
                <a:spcPts val="0"/>
              </a:spcAft>
              <a:buClr>
                <a:srgbClr val="000000"/>
              </a:buClr>
              <a:buSzPct val="100000"/>
              <a:buFont typeface="Arial"/>
              <a:buNone/>
            </a:pPr>
            <a:r>
              <a:rPr b="1" i="0" lang="es-ES" sz="2400" u="none" cap="none" strike="noStrike">
                <a:solidFill>
                  <a:srgbClr val="000000"/>
                </a:solidFill>
                <a:latin typeface="Quicksand"/>
                <a:ea typeface="Quicksand"/>
                <a:cs typeface="Quicksand"/>
                <a:sym typeface="Quicksand"/>
              </a:rPr>
              <a:t>A.10. </a:t>
            </a:r>
            <a:r>
              <a:rPr b="0" i="0" lang="es-ES" sz="2400" u="none" cap="none" strike="noStrike">
                <a:solidFill>
                  <a:srgbClr val="000000"/>
                </a:solidFill>
                <a:latin typeface="Quicksand"/>
                <a:ea typeface="Quicksand"/>
                <a:cs typeface="Quicksand"/>
                <a:sym typeface="Quicksand"/>
              </a:rPr>
              <a:t>El Resumen no debe superar las 200 palabras.</a:t>
            </a:r>
            <a:endParaRPr/>
          </a:p>
          <a:p>
            <a:pPr indent="-622578" lvl="0" marL="622578" marR="0" rtl="0" algn="l">
              <a:lnSpc>
                <a:spcPct val="100000"/>
              </a:lnSpc>
              <a:spcBef>
                <a:spcPts val="444"/>
              </a:spcBef>
              <a:spcAft>
                <a:spcPts val="0"/>
              </a:spcAft>
              <a:buClr>
                <a:srgbClr val="000000"/>
              </a:buClr>
              <a:buSzPct val="100000"/>
              <a:buFont typeface="Arial"/>
              <a:buNone/>
            </a:pPr>
            <a:r>
              <a:rPr b="1" i="0" lang="es-ES" sz="2400" u="none" cap="none" strike="noStrike">
                <a:solidFill>
                  <a:srgbClr val="000000"/>
                </a:solidFill>
                <a:latin typeface="Quicksand"/>
                <a:ea typeface="Quicksand"/>
                <a:cs typeface="Quicksand"/>
                <a:sym typeface="Quicksand"/>
              </a:rPr>
              <a:t>A.11. </a:t>
            </a:r>
            <a:r>
              <a:rPr b="0" i="0" lang="es-ES" sz="2400" u="none" cap="none" strike="noStrike">
                <a:solidFill>
                  <a:srgbClr val="000000"/>
                </a:solidFill>
                <a:latin typeface="Quicksand"/>
                <a:ea typeface="Quicksand"/>
                <a:cs typeface="Quicksand"/>
                <a:sym typeface="Quicksand"/>
              </a:rPr>
              <a:t>Debe aparecer la palabra "Resumen:" en negrita, al comienzo del resumen.</a:t>
            </a:r>
            <a:endParaRPr/>
          </a:p>
          <a:p>
            <a:pPr indent="-622578" lvl="0" marL="622578" marR="0" rtl="0" algn="l">
              <a:lnSpc>
                <a:spcPct val="100000"/>
              </a:lnSpc>
              <a:spcBef>
                <a:spcPts val="444"/>
              </a:spcBef>
              <a:spcAft>
                <a:spcPts val="0"/>
              </a:spcAft>
              <a:buClr>
                <a:srgbClr val="000000"/>
              </a:buClr>
              <a:buSzPct val="100000"/>
              <a:buFont typeface="Arial"/>
              <a:buNone/>
            </a:pPr>
            <a:r>
              <a:rPr b="1" i="0" lang="es-ES" sz="2400" u="none" cap="none" strike="noStrike">
                <a:solidFill>
                  <a:srgbClr val="000000"/>
                </a:solidFill>
                <a:latin typeface="Quicksand"/>
                <a:ea typeface="Quicksand"/>
                <a:cs typeface="Quicksand"/>
                <a:sym typeface="Quicksand"/>
              </a:rPr>
              <a:t>A.12. </a:t>
            </a:r>
            <a:r>
              <a:rPr b="0" i="0" lang="es-ES" sz="2400" u="none" cap="none" strike="noStrike">
                <a:solidFill>
                  <a:srgbClr val="000000"/>
                </a:solidFill>
                <a:latin typeface="Quicksand"/>
                <a:ea typeface="Quicksand"/>
                <a:cs typeface="Quicksand"/>
                <a:sym typeface="Quicksand"/>
              </a:rPr>
              <a:t>Luego del resumen se deberán incluir las palabras clave (como máximo 5), en </a:t>
            </a:r>
            <a:r>
              <a:rPr b="0" i="0" lang="es-ES" sz="2400" u="none" cap="none" strike="sngStrike">
                <a:solidFill>
                  <a:srgbClr val="000000"/>
                </a:solidFill>
                <a:latin typeface="Quicksand"/>
                <a:ea typeface="Quicksand"/>
                <a:cs typeface="Quicksand"/>
                <a:sym typeface="Quicksand"/>
              </a:rPr>
              <a:t>MAYUSCULAS</a:t>
            </a:r>
            <a:r>
              <a:rPr b="0" i="0" lang="es-ES" sz="2400" u="none" cap="none" strike="noStrike">
                <a:solidFill>
                  <a:srgbClr val="000000"/>
                </a:solidFill>
                <a:latin typeface="Quicksand"/>
                <a:ea typeface="Quicksand"/>
                <a:cs typeface="Quicksand"/>
                <a:sym typeface="Quicksand"/>
              </a:rPr>
              <a:t> minúscula Y </a:t>
            </a:r>
            <a:r>
              <a:rPr b="0" i="0" lang="es-ES" sz="2400" u="none" cap="none" strike="sngStrike">
                <a:solidFill>
                  <a:srgbClr val="000000"/>
                </a:solidFill>
                <a:latin typeface="Quicksand"/>
                <a:ea typeface="Quicksand"/>
                <a:cs typeface="Quicksand"/>
                <a:sym typeface="Quicksand"/>
              </a:rPr>
              <a:t>SIN TILDES</a:t>
            </a:r>
            <a:r>
              <a:rPr b="0" i="0" lang="es-ES" sz="2400" u="none" cap="none" strike="noStrike">
                <a:solidFill>
                  <a:srgbClr val="000000"/>
                </a:solidFill>
                <a:latin typeface="Quicksand"/>
                <a:ea typeface="Quicksand"/>
                <a:cs typeface="Quicksand"/>
                <a:sym typeface="Quicksand"/>
              </a:rPr>
              <a:t>. </a:t>
            </a:r>
            <a:endParaRPr b="0" i="0" sz="2400" u="none" cap="none" strike="noStrike">
              <a:solidFill>
                <a:srgbClr val="000000"/>
              </a:solidFill>
              <a:latin typeface="Quicksand"/>
              <a:ea typeface="Quicksand"/>
              <a:cs typeface="Quicksand"/>
              <a:sym typeface="Quicksand"/>
            </a:endParaRPr>
          </a:p>
        </p:txBody>
      </p:sp>
      <p:pic>
        <p:nvPicPr>
          <p:cNvPr id="228" name="Google Shape;228;p16"/>
          <p:cNvPicPr preferRelativeResize="0"/>
          <p:nvPr/>
        </p:nvPicPr>
        <p:blipFill rotWithShape="1">
          <a:blip r:embed="rId4">
            <a:alphaModFix/>
          </a:blip>
          <a:srcRect b="0" l="0" r="0" t="0"/>
          <a:stretch/>
        </p:blipFill>
        <p:spPr>
          <a:xfrm>
            <a:off x="6120341" y="3060229"/>
            <a:ext cx="3642599" cy="2922998"/>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229" name="Google Shape;229;p16"/>
          <p:cNvSpPr txBox="1"/>
          <p:nvPr/>
        </p:nvSpPr>
        <p:spPr>
          <a:xfrm>
            <a:off x="540271" y="5644596"/>
            <a:ext cx="9441000" cy="877200"/>
          </a:xfrm>
          <a:prstGeom prst="rect">
            <a:avLst/>
          </a:prstGeom>
          <a:noFill/>
          <a:ln>
            <a:noFill/>
          </a:ln>
        </p:spPr>
        <p:txBody>
          <a:bodyPr anchorCtr="0" anchor="t" bIns="45600" lIns="91225" spcFirstLastPara="1" rIns="91225" wrap="square" tIns="45600">
            <a:spAutoFit/>
          </a:bodyPr>
          <a:lstStyle/>
          <a:p>
            <a:pPr indent="0" lvl="0" marL="0" marR="0" rtl="0" algn="l">
              <a:spcBef>
                <a:spcPts val="0"/>
              </a:spcBef>
              <a:spcAft>
                <a:spcPts val="0"/>
              </a:spcAft>
              <a:buNone/>
            </a:pPr>
            <a:r>
              <a:rPr lang="es-ES" sz="1700">
                <a:solidFill>
                  <a:schemeClr val="dk1"/>
                </a:solidFill>
                <a:highlight>
                  <a:srgbClr val="FFFF00"/>
                </a:highlight>
                <a:latin typeface="Quicksand"/>
                <a:ea typeface="Quicksand"/>
                <a:cs typeface="Quicksand"/>
                <a:sym typeface="Quicksand"/>
              </a:rPr>
              <a:t>Recordar</a:t>
            </a:r>
            <a:endParaRPr sz="1700"/>
          </a:p>
          <a:p>
            <a:pPr indent="-297730" lvl="0" marL="342180" marR="0" rtl="0" algn="l">
              <a:spcBef>
                <a:spcPts val="0"/>
              </a:spcBef>
              <a:spcAft>
                <a:spcPts val="0"/>
              </a:spcAft>
              <a:buClr>
                <a:schemeClr val="dk1"/>
              </a:buClr>
              <a:buSzPts val="1700"/>
              <a:buFont typeface="Calibri"/>
              <a:buAutoNum type="arabicPeriod"/>
            </a:pPr>
            <a:r>
              <a:rPr lang="es-ES" sz="1700">
                <a:solidFill>
                  <a:schemeClr val="dk1"/>
                </a:solidFill>
                <a:latin typeface="Quicksand"/>
                <a:ea typeface="Quicksand"/>
                <a:cs typeface="Quicksand"/>
                <a:sym typeface="Quicksand"/>
              </a:rPr>
              <a:t>La palabra </a:t>
            </a:r>
            <a:r>
              <a:rPr b="1" lang="es-ES" sz="1700">
                <a:solidFill>
                  <a:schemeClr val="dk1"/>
                </a:solidFill>
                <a:latin typeface="Quicksand"/>
                <a:ea typeface="Quicksand"/>
                <a:cs typeface="Quicksand"/>
                <a:sym typeface="Quicksand"/>
              </a:rPr>
              <a:t>Resumen </a:t>
            </a:r>
            <a:r>
              <a:rPr lang="es-ES" sz="1700">
                <a:solidFill>
                  <a:schemeClr val="dk1"/>
                </a:solidFill>
                <a:latin typeface="Quicksand"/>
                <a:ea typeface="Quicksand"/>
                <a:cs typeface="Quicksand"/>
                <a:sym typeface="Quicksand"/>
              </a:rPr>
              <a:t>en negrita.</a:t>
            </a:r>
            <a:endParaRPr sz="1700"/>
          </a:p>
          <a:p>
            <a:pPr indent="-297729" lvl="0" marL="342179" marR="0" rtl="0" algn="l">
              <a:spcBef>
                <a:spcPts val="0"/>
              </a:spcBef>
              <a:spcAft>
                <a:spcPts val="0"/>
              </a:spcAft>
              <a:buClr>
                <a:schemeClr val="dk1"/>
              </a:buClr>
              <a:buSzPts val="1700"/>
              <a:buFont typeface="Calibri"/>
              <a:buAutoNum type="arabicPeriod"/>
            </a:pPr>
            <a:r>
              <a:rPr lang="es-ES" sz="1700">
                <a:solidFill>
                  <a:schemeClr val="dk1"/>
                </a:solidFill>
                <a:latin typeface="Quicksand"/>
                <a:ea typeface="Quicksand"/>
                <a:cs typeface="Quicksand"/>
                <a:sym typeface="Quicksand"/>
              </a:rPr>
              <a:t>Evitar usar siglas en el resumen, sólo aquellas de uso muy frecuente o muy conocidas</a:t>
            </a:r>
            <a:r>
              <a:rPr lang="es-ES" sz="17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3" name="Shape 233"/>
        <p:cNvGrpSpPr/>
        <p:nvPr/>
      </p:nvGrpSpPr>
      <p:grpSpPr>
        <a:xfrm>
          <a:off x="0" y="0"/>
          <a:ext cx="0" cy="0"/>
          <a:chOff x="0" y="0"/>
          <a:chExt cx="0" cy="0"/>
        </a:xfrm>
      </p:grpSpPr>
      <p:sp>
        <p:nvSpPr>
          <p:cNvPr id="234" name="Google Shape;234;p17"/>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235" name="Google Shape;235;p17"/>
          <p:cNvSpPr txBox="1"/>
          <p:nvPr/>
        </p:nvSpPr>
        <p:spPr>
          <a:xfrm>
            <a:off x="468263" y="1548061"/>
            <a:ext cx="9721080" cy="36004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chemeClr val="dk1"/>
              </a:buClr>
              <a:buSzPts val="2400"/>
              <a:buFont typeface="Calibri"/>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rPr b="1" lang="es-ES" sz="2400">
                <a:solidFill>
                  <a:schemeClr val="dk1"/>
                </a:solidFill>
                <a:latin typeface="Calibri"/>
                <a:ea typeface="Calibri"/>
                <a:cs typeface="Calibri"/>
                <a:sym typeface="Calibri"/>
              </a:rPr>
              <a:t>CUERPO DEL DOCUMENTO</a:t>
            </a:r>
            <a:endParaRPr b="1"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t/>
            </a:r>
            <a:endParaRPr b="1" sz="2400">
              <a:solidFill>
                <a:srgbClr val="214B59"/>
              </a:solidFill>
              <a:latin typeface="Quicksand"/>
              <a:ea typeface="Quicksand"/>
              <a:cs typeface="Quicksand"/>
              <a:sym typeface="Quicksand"/>
            </a:endParaRPr>
          </a:p>
          <a:p>
            <a:pPr indent="0" lvl="0" marL="0" marR="0" rtl="0" algn="l">
              <a:spcBef>
                <a:spcPts val="0"/>
              </a:spcBef>
              <a:spcAft>
                <a:spcPts val="0"/>
              </a:spcAft>
              <a:buClr>
                <a:schemeClr val="dk1"/>
              </a:buClr>
              <a:buSzPts val="2400"/>
              <a:buFont typeface="Calibri"/>
              <a:buNone/>
            </a:pPr>
            <a:r>
              <a:t/>
            </a:r>
            <a:endParaRPr b="1" sz="2400">
              <a:solidFill>
                <a:srgbClr val="214B59"/>
              </a:solidFill>
              <a:latin typeface="Quicksand"/>
              <a:ea typeface="Quicksand"/>
              <a:cs typeface="Quicksand"/>
              <a:sym typeface="Quicksand"/>
            </a:endParaRPr>
          </a:p>
        </p:txBody>
      </p:sp>
      <p:sp>
        <p:nvSpPr>
          <p:cNvPr id="236" name="Google Shape;236;p17"/>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237" name="Google Shape;237;p17"/>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238" name="Google Shape;238;p17"/>
          <p:cNvSpPr txBox="1"/>
          <p:nvPr/>
        </p:nvSpPr>
        <p:spPr>
          <a:xfrm>
            <a:off x="1260351" y="2052117"/>
            <a:ext cx="8208912" cy="2587369"/>
          </a:xfrm>
          <a:prstGeom prst="rect">
            <a:avLst/>
          </a:prstGeom>
          <a:solidFill>
            <a:srgbClr val="F2F2F2"/>
          </a:solidFill>
          <a:ln>
            <a:noFill/>
          </a:ln>
        </p:spPr>
        <p:txBody>
          <a:bodyPr anchorCtr="0" anchor="t" bIns="45600" lIns="91225" spcFirstLastPara="1" rIns="91225" wrap="square" tIns="45600">
            <a:normAutofit/>
          </a:bodyPr>
          <a:lstStyle/>
          <a:p>
            <a:pPr indent="-622578" lvl="0" marL="622578" marR="0" rtl="0" algn="l">
              <a:lnSpc>
                <a:spcPct val="80000"/>
              </a:lnSpc>
              <a:spcBef>
                <a:spcPts val="0"/>
              </a:spcBef>
              <a:spcAft>
                <a:spcPts val="0"/>
              </a:spcAft>
              <a:buClr>
                <a:srgbClr val="000000"/>
              </a:buClr>
              <a:buSzPts val="2000"/>
              <a:buFont typeface="Arial"/>
              <a:buNone/>
            </a:pPr>
            <a:r>
              <a:rPr b="1" i="0" lang="es-ES" sz="2000" u="none" cap="none" strike="noStrike">
                <a:solidFill>
                  <a:srgbClr val="000000"/>
                </a:solidFill>
                <a:latin typeface="Quicksand"/>
                <a:ea typeface="Quicksand"/>
                <a:cs typeface="Quicksand"/>
                <a:sym typeface="Quicksand"/>
              </a:rPr>
              <a:t>A.13. </a:t>
            </a:r>
            <a:r>
              <a:rPr b="0" i="0" lang="es-ES" sz="2000" u="none" cap="none" strike="noStrike">
                <a:solidFill>
                  <a:srgbClr val="000000"/>
                </a:solidFill>
                <a:latin typeface="Quicksand"/>
                <a:ea typeface="Quicksand"/>
                <a:cs typeface="Quicksand"/>
                <a:sym typeface="Quicksand"/>
              </a:rPr>
              <a:t>El Documento deberá escribirse en texto interlineado sencillo y sin incorporar tabulados ni sangrías.</a:t>
            </a:r>
            <a:endParaRPr/>
          </a:p>
          <a:p>
            <a:pPr indent="-622578" lvl="0" marL="622578" marR="0" rtl="0" algn="l">
              <a:lnSpc>
                <a:spcPct val="80000"/>
              </a:lnSpc>
              <a:spcBef>
                <a:spcPts val="400"/>
              </a:spcBef>
              <a:spcAft>
                <a:spcPts val="0"/>
              </a:spcAft>
              <a:buClr>
                <a:srgbClr val="000000"/>
              </a:buClr>
              <a:buSzPts val="2000"/>
              <a:buFont typeface="Arial"/>
              <a:buNone/>
            </a:pPr>
            <a:r>
              <a:rPr b="1" i="0" lang="es-ES" sz="2000" u="none" cap="none" strike="noStrike">
                <a:solidFill>
                  <a:srgbClr val="000000"/>
                </a:solidFill>
                <a:latin typeface="Quicksand"/>
                <a:ea typeface="Quicksand"/>
                <a:cs typeface="Quicksand"/>
                <a:sym typeface="Quicksand"/>
              </a:rPr>
              <a:t>A.14. </a:t>
            </a:r>
            <a:r>
              <a:rPr b="0" i="0" lang="es-ES" sz="2000" u="none" cap="none" strike="noStrike">
                <a:solidFill>
                  <a:srgbClr val="000000"/>
                </a:solidFill>
                <a:latin typeface="Quicksand"/>
                <a:ea typeface="Quicksand"/>
                <a:cs typeface="Quicksand"/>
                <a:sym typeface="Quicksand"/>
              </a:rPr>
              <a:t>Los títulos de Secciones: todo en mayúsculas. Arial 11 pt, negrita, alineación izquierda.</a:t>
            </a:r>
            <a:endParaRPr/>
          </a:p>
          <a:p>
            <a:pPr indent="-622578" lvl="0" marL="622578" marR="0" rtl="0" algn="l">
              <a:lnSpc>
                <a:spcPct val="80000"/>
              </a:lnSpc>
              <a:spcBef>
                <a:spcPts val="400"/>
              </a:spcBef>
              <a:spcAft>
                <a:spcPts val="0"/>
              </a:spcAft>
              <a:buClr>
                <a:srgbClr val="000000"/>
              </a:buClr>
              <a:buSzPts val="2000"/>
              <a:buFont typeface="Arial"/>
              <a:buNone/>
            </a:pPr>
            <a:r>
              <a:rPr b="1" i="0" lang="es-ES" sz="2000" u="none" cap="none" strike="noStrike">
                <a:solidFill>
                  <a:srgbClr val="000000"/>
                </a:solidFill>
                <a:latin typeface="Quicksand"/>
                <a:ea typeface="Quicksand"/>
                <a:cs typeface="Quicksand"/>
                <a:sym typeface="Quicksand"/>
              </a:rPr>
              <a:t>A.15. </a:t>
            </a:r>
            <a:r>
              <a:rPr b="0" i="0" lang="es-ES" sz="2000" u="none" cap="none" strike="noStrike">
                <a:solidFill>
                  <a:srgbClr val="000000"/>
                </a:solidFill>
                <a:latin typeface="Quicksand"/>
                <a:ea typeface="Quicksand"/>
                <a:cs typeface="Quicksand"/>
                <a:sym typeface="Quicksand"/>
              </a:rPr>
              <a:t>Los títulos de las subsecciones se escribirán en minúscula salvo la letra inicial, y en Arial 11 pt, negrita, alineación izquierda.</a:t>
            </a:r>
            <a:endParaRPr/>
          </a:p>
          <a:p>
            <a:pPr indent="-622578" lvl="0" marL="622578" marR="0" rtl="0" algn="l">
              <a:lnSpc>
                <a:spcPct val="80000"/>
              </a:lnSpc>
              <a:spcBef>
                <a:spcPts val="400"/>
              </a:spcBef>
              <a:spcAft>
                <a:spcPts val="0"/>
              </a:spcAft>
              <a:buClr>
                <a:srgbClr val="000000"/>
              </a:buClr>
              <a:buSzPts val="2000"/>
              <a:buFont typeface="Arial"/>
              <a:buNone/>
            </a:pPr>
            <a:r>
              <a:rPr b="1" i="0" lang="es-ES" sz="2000" u="none" cap="none" strike="noStrike">
                <a:solidFill>
                  <a:srgbClr val="000000"/>
                </a:solidFill>
                <a:latin typeface="Quicksand"/>
                <a:ea typeface="Quicksand"/>
                <a:cs typeface="Quicksand"/>
                <a:sym typeface="Quicksand"/>
              </a:rPr>
              <a:t>A.16. </a:t>
            </a:r>
            <a:r>
              <a:rPr b="0" i="0" lang="es-ES" sz="2000" u="none" cap="none" strike="noStrike">
                <a:solidFill>
                  <a:srgbClr val="000000"/>
                </a:solidFill>
                <a:latin typeface="Quicksand"/>
                <a:ea typeface="Quicksand"/>
                <a:cs typeface="Quicksand"/>
                <a:sym typeface="Quicksand"/>
              </a:rPr>
              <a:t>Se deberá dejar una línea en blanco antes del título de cada sección y subsección.</a:t>
            </a:r>
            <a:endParaRPr b="0" i="0" sz="2000" u="none" cap="none" strike="noStrike">
              <a:solidFill>
                <a:srgbClr val="000000"/>
              </a:solidFill>
              <a:latin typeface="Quicksand"/>
              <a:ea typeface="Quicksand"/>
              <a:cs typeface="Quicksand"/>
              <a:sym typeface="Quicksan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18"/>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244" name="Google Shape;244;p18"/>
          <p:cNvSpPr txBox="1"/>
          <p:nvPr/>
        </p:nvSpPr>
        <p:spPr>
          <a:xfrm>
            <a:off x="468263" y="1620069"/>
            <a:ext cx="9721080" cy="36004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chemeClr val="dk1"/>
              </a:buClr>
              <a:buSzPts val="2400"/>
              <a:buFont typeface="Calibri"/>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rPr b="1" lang="es-ES" sz="2400">
                <a:solidFill>
                  <a:schemeClr val="dk1"/>
                </a:solidFill>
                <a:latin typeface="Calibri"/>
                <a:ea typeface="Calibri"/>
                <a:cs typeface="Calibri"/>
                <a:sym typeface="Calibri"/>
              </a:rPr>
              <a:t>CUERPO DEL DOCUMENTO</a:t>
            </a:r>
            <a:endParaRPr b="1"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t/>
            </a:r>
            <a:endParaRPr b="1" sz="2400">
              <a:solidFill>
                <a:srgbClr val="214B59"/>
              </a:solidFill>
              <a:latin typeface="Quicksand"/>
              <a:ea typeface="Quicksand"/>
              <a:cs typeface="Quicksand"/>
              <a:sym typeface="Quicksand"/>
            </a:endParaRPr>
          </a:p>
          <a:p>
            <a:pPr indent="0" lvl="0" marL="0" marR="0" rtl="0" algn="l">
              <a:spcBef>
                <a:spcPts val="0"/>
              </a:spcBef>
              <a:spcAft>
                <a:spcPts val="0"/>
              </a:spcAft>
              <a:buClr>
                <a:schemeClr val="dk1"/>
              </a:buClr>
              <a:buSzPts val="2400"/>
              <a:buFont typeface="Calibri"/>
              <a:buNone/>
            </a:pPr>
            <a:r>
              <a:t/>
            </a:r>
            <a:endParaRPr b="1" sz="2400">
              <a:solidFill>
                <a:srgbClr val="214B59"/>
              </a:solidFill>
              <a:latin typeface="Quicksand"/>
              <a:ea typeface="Quicksand"/>
              <a:cs typeface="Quicksand"/>
              <a:sym typeface="Quicksand"/>
            </a:endParaRPr>
          </a:p>
        </p:txBody>
      </p:sp>
      <p:sp>
        <p:nvSpPr>
          <p:cNvPr id="245" name="Google Shape;245;p18"/>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246" name="Google Shape;246;p18"/>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pic>
        <p:nvPicPr>
          <p:cNvPr id="247" name="Google Shape;247;p18"/>
          <p:cNvPicPr preferRelativeResize="0"/>
          <p:nvPr/>
        </p:nvPicPr>
        <p:blipFill rotWithShape="1">
          <a:blip r:embed="rId4">
            <a:alphaModFix/>
          </a:blip>
          <a:srcRect b="0" l="0" r="0" t="0"/>
          <a:stretch/>
        </p:blipFill>
        <p:spPr>
          <a:xfrm>
            <a:off x="4572719" y="1116013"/>
            <a:ext cx="4445683" cy="2723845"/>
          </a:xfrm>
          <a:prstGeom prst="rect">
            <a:avLst/>
          </a:prstGeom>
          <a:no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pic>
      <p:sp>
        <p:nvSpPr>
          <p:cNvPr id="248" name="Google Shape;248;p18"/>
          <p:cNvSpPr txBox="1"/>
          <p:nvPr/>
        </p:nvSpPr>
        <p:spPr>
          <a:xfrm>
            <a:off x="508378" y="3940834"/>
            <a:ext cx="9280800" cy="2585700"/>
          </a:xfrm>
          <a:prstGeom prst="rect">
            <a:avLst/>
          </a:prstGeom>
          <a:noFill/>
          <a:ln>
            <a:noFill/>
          </a:ln>
        </p:spPr>
        <p:txBody>
          <a:bodyPr anchorCtr="0" anchor="t" bIns="45600" lIns="91225" spcFirstLastPara="1" rIns="91225" wrap="square" tIns="45600">
            <a:spAutoFit/>
          </a:bodyPr>
          <a:lstStyle/>
          <a:p>
            <a:pPr indent="0" lvl="0" marL="0" marR="0" rtl="0" algn="l">
              <a:spcBef>
                <a:spcPts val="0"/>
              </a:spcBef>
              <a:spcAft>
                <a:spcPts val="0"/>
              </a:spcAft>
              <a:buNone/>
            </a:pPr>
            <a:r>
              <a:rPr lang="es-ES" sz="1400">
                <a:solidFill>
                  <a:schemeClr val="dk1"/>
                </a:solidFill>
                <a:highlight>
                  <a:srgbClr val="FFFF00"/>
                </a:highlight>
                <a:latin typeface="Quicksand"/>
                <a:ea typeface="Quicksand"/>
                <a:cs typeface="Quicksand"/>
                <a:sym typeface="Quicksand"/>
              </a:rPr>
              <a:t>Recordar</a:t>
            </a:r>
            <a:endParaRPr/>
          </a:p>
          <a:p>
            <a:pPr indent="-342180" lvl="0" marL="342180" marR="0" rtl="0" algn="l">
              <a:spcBef>
                <a:spcPts val="0"/>
              </a:spcBef>
              <a:spcAft>
                <a:spcPts val="0"/>
              </a:spcAft>
              <a:buClr>
                <a:schemeClr val="dk1"/>
              </a:buClr>
              <a:buSzPts val="1400"/>
              <a:buFont typeface="Calibri"/>
              <a:buAutoNum type="arabicPeriod"/>
            </a:pPr>
            <a:r>
              <a:rPr i="1" lang="es-ES" sz="1400">
                <a:solidFill>
                  <a:schemeClr val="dk1"/>
                </a:solidFill>
                <a:latin typeface="Quicksand"/>
                <a:ea typeface="Quicksand"/>
                <a:cs typeface="Quicksand"/>
                <a:sym typeface="Quicksand"/>
              </a:rPr>
              <a:t>“Cuando se utiliza una sigla en un texto, la primera vez que se menciona debe transcribirse el nombre completo, seguido entre paréntesis de las siglas correspondientes. En posteriores alusiones basta únicamente con la sigla y no es necesario volver a desarrollarla”</a:t>
            </a:r>
            <a:r>
              <a:rPr baseline="30000" i="1" lang="es-ES" sz="1400">
                <a:solidFill>
                  <a:schemeClr val="dk1"/>
                </a:solidFill>
                <a:latin typeface="Quicksand"/>
                <a:ea typeface="Quicksand"/>
                <a:cs typeface="Quicksand"/>
                <a:sym typeface="Quicksand"/>
              </a:rPr>
              <a:t>1</a:t>
            </a:r>
            <a:endParaRPr sz="1400">
              <a:solidFill>
                <a:schemeClr val="dk1"/>
              </a:solidFill>
              <a:latin typeface="Quicksand"/>
              <a:ea typeface="Quicksand"/>
              <a:cs typeface="Quicksand"/>
              <a:sym typeface="Quicksand"/>
            </a:endParaRPr>
          </a:p>
          <a:p>
            <a:pPr indent="-342180" lvl="0" marL="342180" marR="0" rtl="0" algn="l">
              <a:spcBef>
                <a:spcPts val="0"/>
              </a:spcBef>
              <a:spcAft>
                <a:spcPts val="0"/>
              </a:spcAft>
              <a:buClr>
                <a:schemeClr val="dk1"/>
              </a:buClr>
              <a:buSzPts val="1400"/>
              <a:buFont typeface="Calibri"/>
              <a:buAutoNum type="arabicPeriod"/>
            </a:pPr>
            <a:r>
              <a:rPr lang="es-ES" sz="1400">
                <a:solidFill>
                  <a:schemeClr val="dk1"/>
                </a:solidFill>
                <a:latin typeface="Quicksand"/>
                <a:ea typeface="Quicksand"/>
                <a:cs typeface="Quicksand"/>
                <a:sym typeface="Quicksand"/>
              </a:rPr>
              <a:t>En siglas no utilizar el signo punto (.) ni espacios en blanco.</a:t>
            </a:r>
            <a:endParaRPr/>
          </a:p>
          <a:p>
            <a:pPr indent="-342180" lvl="0" marL="342180" marR="0" rtl="0" algn="l">
              <a:spcBef>
                <a:spcPts val="0"/>
              </a:spcBef>
              <a:spcAft>
                <a:spcPts val="0"/>
              </a:spcAft>
              <a:buClr>
                <a:schemeClr val="dk1"/>
              </a:buClr>
              <a:buSzPts val="1400"/>
              <a:buFont typeface="Calibri"/>
              <a:buAutoNum type="arabicPeriod"/>
            </a:pPr>
            <a:r>
              <a:rPr lang="es-ES" sz="1400">
                <a:solidFill>
                  <a:schemeClr val="dk1"/>
                </a:solidFill>
                <a:latin typeface="Quicksand"/>
                <a:ea typeface="Quicksand"/>
                <a:cs typeface="Quicksand"/>
                <a:sym typeface="Quicksand"/>
              </a:rPr>
              <a:t>No se agrega “s” al indicar una sigla en plural.  </a:t>
            </a:r>
            <a:r>
              <a:rPr i="1" lang="es-ES" sz="1400">
                <a:solidFill>
                  <a:schemeClr val="dk1"/>
                </a:solidFill>
                <a:latin typeface="Quicksand"/>
                <a:ea typeface="Quicksand"/>
                <a:cs typeface="Quicksand"/>
                <a:sym typeface="Quicksand"/>
              </a:rPr>
              <a:t>“La indicación de pluralidad se hace mediante el artículo que las precede o las palabras que las introduce”</a:t>
            </a:r>
            <a:r>
              <a:rPr baseline="30000" i="1" lang="es-ES" sz="1400">
                <a:solidFill>
                  <a:schemeClr val="dk1"/>
                </a:solidFill>
                <a:latin typeface="Quicksand"/>
                <a:ea typeface="Quicksand"/>
                <a:cs typeface="Quicksand"/>
                <a:sym typeface="Quicksand"/>
              </a:rPr>
              <a:t>1</a:t>
            </a:r>
            <a:r>
              <a:rPr i="1" lang="es-ES" sz="1400">
                <a:solidFill>
                  <a:schemeClr val="dk1"/>
                </a:solidFill>
                <a:latin typeface="Quicksand"/>
                <a:ea typeface="Quicksand"/>
                <a:cs typeface="Quicksand"/>
                <a:sym typeface="Quicksand"/>
              </a:rPr>
              <a:t>. Por ejemplo: </a:t>
            </a:r>
            <a:r>
              <a:rPr lang="es-ES" sz="1400">
                <a:solidFill>
                  <a:schemeClr val="dk1"/>
                </a:solidFill>
                <a:latin typeface="Quicksand"/>
                <a:ea typeface="Quicksand"/>
                <a:cs typeface="Quicksand"/>
                <a:sym typeface="Quicksand"/>
              </a:rPr>
              <a:t>las ONG.</a:t>
            </a:r>
            <a:endParaRPr/>
          </a:p>
          <a:p>
            <a:pPr indent="-342180" lvl="0" marL="342180" marR="0" rtl="0" algn="l">
              <a:spcBef>
                <a:spcPts val="0"/>
              </a:spcBef>
              <a:spcAft>
                <a:spcPts val="0"/>
              </a:spcAft>
              <a:buClr>
                <a:schemeClr val="dk1"/>
              </a:buClr>
              <a:buSzPts val="1400"/>
              <a:buFont typeface="Calibri"/>
              <a:buAutoNum type="arabicPeriod"/>
            </a:pPr>
            <a:r>
              <a:rPr lang="es-ES" sz="1400">
                <a:solidFill>
                  <a:schemeClr val="dk1"/>
                </a:solidFill>
                <a:latin typeface="Quicksand"/>
                <a:ea typeface="Quicksand"/>
                <a:cs typeface="Quicksand"/>
                <a:sym typeface="Quicksand"/>
              </a:rPr>
              <a:t>Un caso especial lo constituye la sigla que sin admitir plural pueden contenerlo en una estructura . Por ejemplo: Estados Unidos (EE. UU.), Universidades Públicas (UU. PP.).</a:t>
            </a:r>
            <a:endParaRPr/>
          </a:p>
          <a:p>
            <a:pPr indent="-342179" lvl="0" marL="342179" marR="0" rtl="0" algn="l">
              <a:spcBef>
                <a:spcPts val="0"/>
              </a:spcBef>
              <a:spcAft>
                <a:spcPts val="0"/>
              </a:spcAft>
              <a:buNone/>
            </a:pPr>
            <a:r>
              <a:rPr baseline="30000" lang="es-ES" sz="1400">
                <a:solidFill>
                  <a:schemeClr val="dk1"/>
                </a:solidFill>
                <a:latin typeface="Quicksand"/>
                <a:ea typeface="Quicksand"/>
                <a:cs typeface="Quicksand"/>
                <a:sym typeface="Quicksand"/>
              </a:rPr>
              <a:t>1</a:t>
            </a:r>
            <a:r>
              <a:rPr lang="es-ES" sz="1400">
                <a:solidFill>
                  <a:schemeClr val="dk1"/>
                </a:solidFill>
                <a:latin typeface="Quicksand"/>
                <a:ea typeface="Quicksand"/>
                <a:cs typeface="Quicksand"/>
                <a:sym typeface="Quicksand"/>
              </a:rPr>
              <a:t> </a:t>
            </a:r>
            <a:r>
              <a:rPr lang="es-ES" sz="1100">
                <a:solidFill>
                  <a:schemeClr val="dk1"/>
                </a:solidFill>
                <a:latin typeface="Quicksand"/>
                <a:ea typeface="Quicksand"/>
                <a:cs typeface="Quicksand"/>
                <a:sym typeface="Quicksand"/>
              </a:rPr>
              <a:t>Guardiola Pereira , E. y Baños Díez, J.E. (2003).  Sobre la correcta utilización de las siglas: reflexiones a propósito de AINE e IECA. Medifan vol. 13 no. 4 abr. 2003. ISSN 1131-5768. Consulta: [11 de abril de 2023].  Disponible en: </a:t>
            </a:r>
            <a:r>
              <a:rPr lang="es-ES" sz="1100" u="sng">
                <a:solidFill>
                  <a:schemeClr val="dk1"/>
                </a:solidFill>
                <a:latin typeface="Quicksand"/>
                <a:ea typeface="Quicksand"/>
                <a:cs typeface="Quicksand"/>
                <a:sym typeface="Quicksand"/>
                <a:hlinkClick r:id="rId5">
                  <a:extLst>
                    <a:ext uri="{A12FA001-AC4F-418D-AE19-62706E023703}">
                      <ahyp:hlinkClr val="tx"/>
                    </a:ext>
                  </a:extLst>
                </a:hlinkClick>
              </a:rPr>
              <a:t>https://scielo.isciii.es/scielo.php?script=sci_arttext&amp;pid=S1131-57682003000400016</a:t>
            </a:r>
            <a:r>
              <a:rPr lang="es-ES" sz="1100">
                <a:solidFill>
                  <a:schemeClr val="dk1"/>
                </a:solidFill>
                <a:latin typeface="Quicksand"/>
                <a:ea typeface="Quicksand"/>
                <a:cs typeface="Quicksand"/>
                <a:sym typeface="Quicksand"/>
              </a:rPr>
              <a:t> </a:t>
            </a:r>
            <a:endParaRPr sz="14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2" name="Shape 252"/>
        <p:cNvGrpSpPr/>
        <p:nvPr/>
      </p:nvGrpSpPr>
      <p:grpSpPr>
        <a:xfrm>
          <a:off x="0" y="0"/>
          <a:ext cx="0" cy="0"/>
          <a:chOff x="0" y="0"/>
          <a:chExt cx="0" cy="0"/>
        </a:xfrm>
      </p:grpSpPr>
      <p:sp>
        <p:nvSpPr>
          <p:cNvPr id="253" name="Google Shape;253;p20"/>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254" name="Google Shape;254;p20"/>
          <p:cNvSpPr txBox="1"/>
          <p:nvPr/>
        </p:nvSpPr>
        <p:spPr>
          <a:xfrm>
            <a:off x="468263" y="1620069"/>
            <a:ext cx="9721200" cy="36000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chemeClr val="dk1"/>
              </a:buClr>
              <a:buSzPts val="2400"/>
              <a:buFont typeface="Calibri"/>
              <a:buNone/>
            </a:pPr>
            <a:r>
              <a:rPr b="1" lang="es-ES" sz="2400">
                <a:solidFill>
                  <a:schemeClr val="dk1"/>
                </a:solidFill>
                <a:latin typeface="Calibri"/>
                <a:ea typeface="Calibri"/>
                <a:cs typeface="Calibri"/>
                <a:sym typeface="Calibri"/>
              </a:rPr>
              <a:t>MÁS SOBRE SIGLAS</a:t>
            </a:r>
            <a:endParaRPr b="1" sz="2400">
              <a:solidFill>
                <a:schemeClr val="dk1"/>
              </a:solidFill>
              <a:latin typeface="Calibri"/>
              <a:ea typeface="Calibri"/>
              <a:cs typeface="Calibri"/>
              <a:sym typeface="Calibri"/>
            </a:endParaRPr>
          </a:p>
        </p:txBody>
      </p:sp>
      <p:sp>
        <p:nvSpPr>
          <p:cNvPr id="255" name="Google Shape;255;p20"/>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256" name="Google Shape;256;p20"/>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257" name="Google Shape;257;p20"/>
          <p:cNvSpPr txBox="1"/>
          <p:nvPr/>
        </p:nvSpPr>
        <p:spPr>
          <a:xfrm>
            <a:off x="540271" y="2124125"/>
            <a:ext cx="9280800" cy="2678100"/>
          </a:xfrm>
          <a:prstGeom prst="rect">
            <a:avLst/>
          </a:prstGeom>
          <a:noFill/>
          <a:ln>
            <a:noFill/>
          </a:ln>
        </p:spPr>
        <p:txBody>
          <a:bodyPr anchorCtr="0" anchor="t" bIns="45600" lIns="91225" spcFirstLastPara="1" rIns="91225" wrap="square" tIns="456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Real Academia Española. Diccionario panhispánico de dudas. Disponible en: </a:t>
            </a:r>
            <a:r>
              <a:rPr lang="es-ES" sz="2400" u="sng">
                <a:solidFill>
                  <a:schemeClr val="dk1"/>
                </a:solidFill>
                <a:latin typeface="Calibri"/>
                <a:ea typeface="Calibri"/>
                <a:cs typeface="Calibri"/>
                <a:sym typeface="Calibri"/>
                <a:hlinkClick r:id="rId4">
                  <a:extLst>
                    <a:ext uri="{A12FA001-AC4F-418D-AE19-62706E023703}">
                      <ahyp:hlinkClr val="tx"/>
                    </a:ext>
                  </a:extLst>
                </a:hlinkClick>
              </a:rPr>
              <a:t>https://www.rae.es/dpd/sigla</a:t>
            </a:r>
            <a:r>
              <a:rPr lang="es-ES" sz="2400">
                <a:solidFill>
                  <a:schemeClr val="dk1"/>
                </a:solidFill>
                <a:latin typeface="Calibri"/>
                <a:ea typeface="Calibri"/>
                <a:cs typeface="Calibri"/>
                <a:sym typeface="Calibri"/>
              </a:rPr>
              <a:t>. [consulta: 11 de abril de 2023].</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2"/>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90" name="Google Shape;90;p2"/>
          <p:cNvSpPr txBox="1"/>
          <p:nvPr/>
        </p:nvSpPr>
        <p:spPr>
          <a:xfrm>
            <a:off x="650214" y="1765341"/>
            <a:ext cx="4896544" cy="36004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rgbClr val="214B59"/>
              </a:buClr>
              <a:buSzPts val="2400"/>
              <a:buFont typeface="Quicksand"/>
              <a:buNone/>
            </a:pPr>
            <a:r>
              <a:rPr b="1" i="0" lang="es-ES" sz="2400" u="none" cap="none" strike="noStrike">
                <a:solidFill>
                  <a:srgbClr val="214B59"/>
                </a:solidFill>
                <a:latin typeface="Quicksand"/>
                <a:ea typeface="Quicksand"/>
                <a:cs typeface="Quicksand"/>
                <a:sym typeface="Quicksand"/>
              </a:rPr>
              <a:t>Contenido</a:t>
            </a:r>
            <a:endParaRPr b="1" i="0" sz="2400" u="none" cap="none" strike="noStrike">
              <a:solidFill>
                <a:srgbClr val="214B59"/>
              </a:solidFill>
              <a:latin typeface="Quicksand"/>
              <a:ea typeface="Quicksand"/>
              <a:cs typeface="Quicksand"/>
              <a:sym typeface="Quicksand"/>
            </a:endParaRPr>
          </a:p>
        </p:txBody>
      </p:sp>
      <p:sp>
        <p:nvSpPr>
          <p:cNvPr id="91" name="Google Shape;91;p2"/>
          <p:cNvSpPr txBox="1"/>
          <p:nvPr/>
        </p:nvSpPr>
        <p:spPr>
          <a:xfrm>
            <a:off x="682404" y="3877975"/>
            <a:ext cx="7231200" cy="2638800"/>
          </a:xfrm>
          <a:prstGeom prst="rect">
            <a:avLst/>
          </a:prstGeom>
          <a:noFill/>
          <a:ln>
            <a:noFill/>
          </a:ln>
        </p:spPr>
        <p:txBody>
          <a:bodyPr anchorCtr="0" anchor="t" bIns="60825" lIns="121650" spcFirstLastPara="1" rIns="121650" wrap="square" tIns="60825">
            <a:noAutofit/>
          </a:bodyPr>
          <a:lstStyle/>
          <a:p>
            <a:pPr indent="0" lvl="0" marL="0" marR="0" rtl="0" algn="l">
              <a:spcBef>
                <a:spcPts val="0"/>
              </a:spcBef>
              <a:spcAft>
                <a:spcPts val="0"/>
              </a:spcAft>
              <a:buClr>
                <a:srgbClr val="974806"/>
              </a:buClr>
              <a:buSzPts val="1800"/>
              <a:buFont typeface="Quicksand"/>
              <a:buNone/>
            </a:pPr>
            <a:r>
              <a:rPr b="1" i="0" lang="es-ES" sz="1800" u="none" cap="none" strike="noStrike">
                <a:solidFill>
                  <a:srgbClr val="974806"/>
                </a:solidFill>
                <a:latin typeface="Quicksand"/>
                <a:ea typeface="Quicksand"/>
                <a:cs typeface="Quicksand"/>
                <a:sym typeface="Quicksand"/>
              </a:rPr>
              <a:t>XVII Jornadas IDERA </a:t>
            </a:r>
            <a:endParaRPr b="1" i="0" sz="1800" u="none" cap="none" strike="noStrike">
              <a:solidFill>
                <a:srgbClr val="974806"/>
              </a:solidFill>
              <a:latin typeface="Quicksand"/>
              <a:ea typeface="Quicksand"/>
              <a:cs typeface="Quicksand"/>
              <a:sym typeface="Quicksand"/>
            </a:endParaRPr>
          </a:p>
          <a:p>
            <a:pPr indent="0" lvl="0" marL="0" marR="0" rtl="0" algn="l">
              <a:spcBef>
                <a:spcPts val="0"/>
              </a:spcBef>
              <a:spcAft>
                <a:spcPts val="0"/>
              </a:spcAft>
              <a:buClr>
                <a:srgbClr val="974806"/>
              </a:buClr>
              <a:buSzPts val="1800"/>
              <a:buFont typeface="Quicksand"/>
              <a:buNone/>
            </a:pPr>
            <a:r>
              <a:rPr b="0" i="0" lang="es-ES" sz="1800" u="none" cap="none" strike="noStrike">
                <a:solidFill>
                  <a:srgbClr val="974806"/>
                </a:solidFill>
                <a:latin typeface="Quicksand"/>
                <a:ea typeface="Quicksand"/>
                <a:cs typeface="Quicksand"/>
                <a:sym typeface="Quicksand"/>
              </a:rPr>
              <a:t>Santa Rosa, La Pampa</a:t>
            </a:r>
            <a:endParaRPr/>
          </a:p>
          <a:p>
            <a:pPr indent="0" lvl="0" marL="0" marR="0" rtl="0" algn="l">
              <a:spcBef>
                <a:spcPts val="0"/>
              </a:spcBef>
              <a:spcAft>
                <a:spcPts val="0"/>
              </a:spcAft>
              <a:buClr>
                <a:srgbClr val="974806"/>
              </a:buClr>
              <a:buSzPts val="1800"/>
              <a:buFont typeface="Quicksand"/>
              <a:buNone/>
            </a:pPr>
            <a:r>
              <a:rPr b="0" i="0" lang="es-ES" sz="1800" u="none" cap="none" strike="noStrike">
                <a:solidFill>
                  <a:srgbClr val="974806"/>
                </a:solidFill>
                <a:latin typeface="Quicksand"/>
                <a:ea typeface="Quicksand"/>
                <a:cs typeface="Quicksand"/>
                <a:sym typeface="Quicksand"/>
              </a:rPr>
              <a:t>28, 29 y 30 de Junio de 2023.</a:t>
            </a:r>
            <a:endParaRPr b="0" i="0" sz="1800" u="none" cap="none" strike="noStrike">
              <a:solidFill>
                <a:srgbClr val="974806"/>
              </a:solidFill>
              <a:latin typeface="Quicksand"/>
              <a:ea typeface="Quicksand"/>
              <a:cs typeface="Quicksand"/>
              <a:sym typeface="Quicksand"/>
            </a:endParaRPr>
          </a:p>
          <a:p>
            <a:pPr indent="0" lvl="0" marL="0" marR="0" rtl="0" algn="l">
              <a:spcBef>
                <a:spcPts val="0"/>
              </a:spcBef>
              <a:spcAft>
                <a:spcPts val="0"/>
              </a:spcAft>
              <a:buClr>
                <a:srgbClr val="974806"/>
              </a:buClr>
              <a:buSzPts val="1800"/>
              <a:buFont typeface="Quicksand"/>
              <a:buNone/>
            </a:pPr>
            <a:r>
              <a:t/>
            </a:r>
            <a:endParaRPr sz="1800">
              <a:solidFill>
                <a:srgbClr val="974806"/>
              </a:solidFill>
              <a:latin typeface="Quicksand"/>
              <a:ea typeface="Quicksand"/>
              <a:cs typeface="Quicksand"/>
              <a:sym typeface="Quicksand"/>
            </a:endParaRPr>
          </a:p>
          <a:p>
            <a:pPr indent="0" lvl="0" marL="0" marR="0" rtl="0" algn="l">
              <a:spcBef>
                <a:spcPts val="0"/>
              </a:spcBef>
              <a:spcAft>
                <a:spcPts val="0"/>
              </a:spcAft>
              <a:buClr>
                <a:srgbClr val="974806"/>
              </a:buClr>
              <a:buSzPts val="1800"/>
              <a:buFont typeface="Quicksand"/>
              <a:buNone/>
            </a:pPr>
            <a:r>
              <a:rPr b="1" lang="es-ES" sz="1800">
                <a:solidFill>
                  <a:srgbClr val="974806"/>
                </a:solidFill>
                <a:latin typeface="Quicksand"/>
                <a:ea typeface="Quicksand"/>
                <a:cs typeface="Quicksand"/>
                <a:sym typeface="Quicksand"/>
              </a:rPr>
              <a:t>Presentación</a:t>
            </a:r>
            <a:endParaRPr b="1" sz="1800">
              <a:solidFill>
                <a:srgbClr val="974806"/>
              </a:solidFill>
              <a:latin typeface="Quicksand"/>
              <a:ea typeface="Quicksand"/>
              <a:cs typeface="Quicksand"/>
              <a:sym typeface="Quicksand"/>
            </a:endParaRPr>
          </a:p>
          <a:p>
            <a:pPr indent="0" lvl="0" marL="0" marR="0" rtl="0" algn="l">
              <a:spcBef>
                <a:spcPts val="0"/>
              </a:spcBef>
              <a:spcAft>
                <a:spcPts val="0"/>
              </a:spcAft>
              <a:buClr>
                <a:srgbClr val="974806"/>
              </a:buClr>
              <a:buSzPts val="1800"/>
              <a:buFont typeface="Quicksand"/>
              <a:buNone/>
            </a:pPr>
            <a:r>
              <a:rPr lang="es-ES" sz="1800">
                <a:solidFill>
                  <a:srgbClr val="974806"/>
                </a:solidFill>
                <a:latin typeface="Quicksand"/>
                <a:ea typeface="Quicksand"/>
                <a:cs typeface="Quicksand"/>
                <a:sym typeface="Quicksand"/>
              </a:rPr>
              <a:t>Luis Reynoso, UNC, Coordinador GT AyC</a:t>
            </a:r>
            <a:endParaRPr sz="1800">
              <a:solidFill>
                <a:srgbClr val="974806"/>
              </a:solidFill>
              <a:latin typeface="Quicksand"/>
              <a:ea typeface="Quicksand"/>
              <a:cs typeface="Quicksand"/>
              <a:sym typeface="Quicksand"/>
            </a:endParaRPr>
          </a:p>
          <a:p>
            <a:pPr indent="0" lvl="0" marL="0" marR="0" rtl="0" algn="l">
              <a:spcBef>
                <a:spcPts val="0"/>
              </a:spcBef>
              <a:spcAft>
                <a:spcPts val="0"/>
              </a:spcAft>
              <a:buClr>
                <a:srgbClr val="974806"/>
              </a:buClr>
              <a:buSzPts val="1800"/>
              <a:buFont typeface="Quicksand"/>
              <a:buNone/>
            </a:pPr>
            <a:r>
              <a:rPr lang="es-ES" sz="1800">
                <a:solidFill>
                  <a:srgbClr val="974806"/>
                </a:solidFill>
                <a:latin typeface="Quicksand"/>
                <a:ea typeface="Quicksand"/>
                <a:cs typeface="Quicksand"/>
                <a:sym typeface="Quicksand"/>
              </a:rPr>
              <a:t>Sara Buccolini, CONICET-UNC</a:t>
            </a:r>
            <a:r>
              <a:rPr lang="es-ES" sz="1800">
                <a:solidFill>
                  <a:srgbClr val="974806"/>
                </a:solidFill>
                <a:latin typeface="Quicksand"/>
                <a:ea typeface="Quicksand"/>
                <a:cs typeface="Quicksand"/>
                <a:sym typeface="Quicksand"/>
              </a:rPr>
              <a:t>, co-Coordinador GT AyC</a:t>
            </a:r>
            <a:endParaRPr sz="1800">
              <a:solidFill>
                <a:srgbClr val="974806"/>
              </a:solidFill>
              <a:latin typeface="Quicksand"/>
              <a:ea typeface="Quicksand"/>
              <a:cs typeface="Quicksand"/>
              <a:sym typeface="Quicksand"/>
            </a:endParaRPr>
          </a:p>
          <a:p>
            <a:pPr indent="0" lvl="0" marL="0" marR="0" rtl="0" algn="l">
              <a:spcBef>
                <a:spcPts val="0"/>
              </a:spcBef>
              <a:spcAft>
                <a:spcPts val="0"/>
              </a:spcAft>
              <a:buClr>
                <a:srgbClr val="974806"/>
              </a:buClr>
              <a:buSzPts val="1800"/>
              <a:buFont typeface="Quicksand"/>
              <a:buNone/>
            </a:pPr>
            <a:r>
              <a:rPr lang="es-ES" sz="1800">
                <a:solidFill>
                  <a:srgbClr val="974806"/>
                </a:solidFill>
                <a:latin typeface="Quicksand"/>
                <a:ea typeface="Quicksand"/>
                <a:cs typeface="Quicksand"/>
                <a:sym typeface="Quicksand"/>
              </a:rPr>
              <a:t>Laura Balparda, UNR, Representante titular UU. PP.</a:t>
            </a:r>
            <a:endParaRPr sz="1800">
              <a:solidFill>
                <a:srgbClr val="974806"/>
              </a:solidFill>
              <a:latin typeface="Quicksand"/>
              <a:ea typeface="Quicksand"/>
              <a:cs typeface="Quicksand"/>
              <a:sym typeface="Quicksand"/>
            </a:endParaRPr>
          </a:p>
          <a:p>
            <a:pPr indent="0" lvl="0" marL="0" marR="0" rtl="0" algn="l">
              <a:spcBef>
                <a:spcPts val="0"/>
              </a:spcBef>
              <a:spcAft>
                <a:spcPts val="0"/>
              </a:spcAft>
              <a:buClr>
                <a:srgbClr val="974806"/>
              </a:buClr>
              <a:buSzPts val="1800"/>
              <a:buFont typeface="Quicksand"/>
              <a:buNone/>
            </a:pPr>
            <a:r>
              <a:rPr lang="es-ES" sz="1800">
                <a:solidFill>
                  <a:srgbClr val="974806"/>
                </a:solidFill>
                <a:latin typeface="Quicksand"/>
                <a:ea typeface="Quicksand"/>
                <a:cs typeface="Quicksand"/>
                <a:sym typeface="Quicksand"/>
              </a:rPr>
              <a:t>Marcela Montivero, UNCa, Representante suplente UU. PP.</a:t>
            </a:r>
            <a:endParaRPr sz="1800">
              <a:solidFill>
                <a:srgbClr val="974806"/>
              </a:solidFill>
              <a:latin typeface="Quicksand"/>
              <a:ea typeface="Quicksand"/>
              <a:cs typeface="Quicksand"/>
              <a:sym typeface="Quicksand"/>
            </a:endParaRPr>
          </a:p>
          <a:p>
            <a:pPr indent="0" lvl="0" marL="0" marR="0" rtl="0" algn="l">
              <a:spcBef>
                <a:spcPts val="0"/>
              </a:spcBef>
              <a:spcAft>
                <a:spcPts val="0"/>
              </a:spcAft>
              <a:buClr>
                <a:srgbClr val="974806"/>
              </a:buClr>
              <a:buSzPts val="1800"/>
              <a:buFont typeface="Quicksand"/>
              <a:buNone/>
            </a:pPr>
            <a:r>
              <a:t/>
            </a:r>
            <a:endParaRPr sz="1800">
              <a:solidFill>
                <a:srgbClr val="974806"/>
              </a:solidFill>
              <a:latin typeface="Quicksand"/>
              <a:ea typeface="Quicksand"/>
              <a:cs typeface="Quicksand"/>
              <a:sym typeface="Quicksand"/>
            </a:endParaRPr>
          </a:p>
        </p:txBody>
      </p:sp>
      <p:sp>
        <p:nvSpPr>
          <p:cNvPr id="92" name="Google Shape;92;p2"/>
          <p:cNvSpPr txBox="1"/>
          <p:nvPr/>
        </p:nvSpPr>
        <p:spPr>
          <a:xfrm>
            <a:off x="682393" y="2266048"/>
            <a:ext cx="10947110" cy="1442253"/>
          </a:xfrm>
          <a:prstGeom prst="rect">
            <a:avLst/>
          </a:prstGeom>
          <a:noFill/>
          <a:ln>
            <a:noFill/>
          </a:ln>
        </p:spPr>
        <p:txBody>
          <a:bodyPr anchorCtr="0" anchor="t" bIns="60825" lIns="121650" spcFirstLastPara="1" rIns="121650" wrap="square" tIns="60825">
            <a:noAutofit/>
          </a:bodyPr>
          <a:lstStyle/>
          <a:p>
            <a:pPr indent="-114300" lvl="0" marL="0" marR="0" rtl="0" algn="l">
              <a:spcBef>
                <a:spcPts val="0"/>
              </a:spcBef>
              <a:spcAft>
                <a:spcPts val="0"/>
              </a:spcAft>
              <a:buClr>
                <a:srgbClr val="214B59"/>
              </a:buClr>
              <a:buSzPts val="1800"/>
              <a:buFont typeface="Arial"/>
              <a:buChar char="•"/>
            </a:pPr>
            <a:r>
              <a:rPr b="0" i="0" lang="es-ES" sz="1800" u="none" cap="none" strike="noStrike">
                <a:solidFill>
                  <a:srgbClr val="214B59"/>
                </a:solidFill>
                <a:latin typeface="Quicksand"/>
                <a:ea typeface="Quicksand"/>
                <a:cs typeface="Quicksand"/>
                <a:sym typeface="Quicksand"/>
              </a:rPr>
              <a:t> Tipos de trabajos y documentos a enviar en cada caso</a:t>
            </a:r>
            <a:endParaRPr/>
          </a:p>
          <a:p>
            <a:pPr indent="-114300" lvl="0" marL="0" marR="0" rtl="0" algn="l">
              <a:spcBef>
                <a:spcPts val="0"/>
              </a:spcBef>
              <a:spcAft>
                <a:spcPts val="0"/>
              </a:spcAft>
              <a:buClr>
                <a:srgbClr val="214B59"/>
              </a:buClr>
              <a:buSzPts val="1800"/>
              <a:buFont typeface="Arial"/>
              <a:buChar char="•"/>
            </a:pPr>
            <a:r>
              <a:rPr b="0" i="0" lang="es-ES" sz="1800" u="none" cap="none" strike="noStrike">
                <a:solidFill>
                  <a:srgbClr val="214B59"/>
                </a:solidFill>
                <a:latin typeface="Quicksand"/>
                <a:ea typeface="Quicksand"/>
                <a:cs typeface="Quicksand"/>
                <a:sym typeface="Quicksand"/>
              </a:rPr>
              <a:t> Material disponible para consultar</a:t>
            </a:r>
            <a:endParaRPr/>
          </a:p>
          <a:p>
            <a:pPr indent="-114300" lvl="0" marL="0" marR="0" rtl="0" algn="l">
              <a:spcBef>
                <a:spcPts val="0"/>
              </a:spcBef>
              <a:spcAft>
                <a:spcPts val="0"/>
              </a:spcAft>
              <a:buClr>
                <a:srgbClr val="214B59"/>
              </a:buClr>
              <a:buSzPts val="1800"/>
              <a:buFont typeface="Arial"/>
              <a:buChar char="•"/>
            </a:pPr>
            <a:r>
              <a:rPr b="0" i="0" lang="es-ES" sz="1800" u="none" cap="none" strike="noStrike">
                <a:solidFill>
                  <a:srgbClr val="214B59"/>
                </a:solidFill>
                <a:latin typeface="Quicksand"/>
                <a:ea typeface="Quicksand"/>
                <a:cs typeface="Quicksand"/>
                <a:sym typeface="Quicksand"/>
              </a:rPr>
              <a:t> Revisión de algunos puntos a considerar</a:t>
            </a:r>
            <a:endParaRPr/>
          </a:p>
          <a:p>
            <a:pPr indent="-114300" lvl="0" marL="0" marR="0" rtl="0" algn="l">
              <a:spcBef>
                <a:spcPts val="0"/>
              </a:spcBef>
              <a:spcAft>
                <a:spcPts val="0"/>
              </a:spcAft>
              <a:buClr>
                <a:srgbClr val="214B59"/>
              </a:buClr>
              <a:buSzPts val="1800"/>
              <a:buFont typeface="Arial"/>
              <a:buChar char="•"/>
            </a:pPr>
            <a:r>
              <a:rPr b="0" i="0" lang="es-ES" sz="1800" u="none" cap="none" strike="noStrike">
                <a:solidFill>
                  <a:srgbClr val="214B59"/>
                </a:solidFill>
                <a:latin typeface="Quicksand"/>
                <a:ea typeface="Quicksand"/>
                <a:cs typeface="Quicksand"/>
                <a:sym typeface="Quicksand"/>
              </a:rPr>
              <a:t> Espacio para preguntas y respuestas sobre la presentación de trabajos</a:t>
            </a:r>
            <a:endParaRPr/>
          </a:p>
          <a:p>
            <a:pPr indent="0" lvl="0" marL="0" marR="0" rtl="0" algn="l">
              <a:spcBef>
                <a:spcPts val="0"/>
              </a:spcBef>
              <a:spcAft>
                <a:spcPts val="0"/>
              </a:spcAft>
              <a:buClr>
                <a:schemeClr val="dk1"/>
              </a:buClr>
              <a:buSzPts val="1800"/>
              <a:buFont typeface="Arial"/>
              <a:buNone/>
            </a:pPr>
            <a:r>
              <a:t/>
            </a:r>
            <a:endParaRPr b="0" i="0" sz="1800" u="none" cap="none" strike="noStrike">
              <a:solidFill>
                <a:srgbClr val="214B59"/>
              </a:solidFill>
              <a:latin typeface="Quicksand"/>
              <a:ea typeface="Quicksand"/>
              <a:cs typeface="Quicksand"/>
              <a:sym typeface="Quicksand"/>
            </a:endParaRPr>
          </a:p>
        </p:txBody>
      </p:sp>
      <p:sp>
        <p:nvSpPr>
          <p:cNvPr id="93" name="Google Shape;93;p2"/>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2400" u="none" cap="none" strike="noStrike">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94" name="Google Shape;94;p2"/>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1" name="Shape 261"/>
        <p:cNvGrpSpPr/>
        <p:nvPr/>
      </p:nvGrpSpPr>
      <p:grpSpPr>
        <a:xfrm>
          <a:off x="0" y="0"/>
          <a:ext cx="0" cy="0"/>
          <a:chOff x="0" y="0"/>
          <a:chExt cx="0" cy="0"/>
        </a:xfrm>
      </p:grpSpPr>
      <p:sp>
        <p:nvSpPr>
          <p:cNvPr id="262" name="Google Shape;262;p19"/>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263" name="Google Shape;263;p19"/>
          <p:cNvSpPr txBox="1"/>
          <p:nvPr/>
        </p:nvSpPr>
        <p:spPr>
          <a:xfrm>
            <a:off x="468263" y="1620069"/>
            <a:ext cx="9721080" cy="36004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chemeClr val="dk1"/>
              </a:buClr>
              <a:buSzPts val="2400"/>
              <a:buFont typeface="Calibri"/>
              <a:buNone/>
            </a:pPr>
            <a:r>
              <a:rPr b="1" lang="es-ES" sz="2400">
                <a:solidFill>
                  <a:schemeClr val="dk1"/>
                </a:solidFill>
                <a:latin typeface="Calibri"/>
                <a:ea typeface="Calibri"/>
                <a:cs typeface="Calibri"/>
                <a:sym typeface="Calibri"/>
              </a:rPr>
              <a:t>LENGUAJE INCLUYENTE</a:t>
            </a:r>
            <a:endParaRPr b="1" sz="2400">
              <a:solidFill>
                <a:schemeClr val="dk1"/>
              </a:solidFill>
              <a:latin typeface="Calibri"/>
              <a:ea typeface="Calibri"/>
              <a:cs typeface="Calibri"/>
              <a:sym typeface="Calibri"/>
            </a:endParaRPr>
          </a:p>
        </p:txBody>
      </p:sp>
      <p:sp>
        <p:nvSpPr>
          <p:cNvPr id="264" name="Google Shape;264;p19"/>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265" name="Google Shape;265;p19"/>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266" name="Google Shape;266;p19"/>
          <p:cNvSpPr txBox="1"/>
          <p:nvPr/>
        </p:nvSpPr>
        <p:spPr>
          <a:xfrm>
            <a:off x="540271" y="2124125"/>
            <a:ext cx="9280800" cy="1939200"/>
          </a:xfrm>
          <a:prstGeom prst="rect">
            <a:avLst/>
          </a:prstGeom>
          <a:noFill/>
          <a:ln>
            <a:noFill/>
          </a:ln>
        </p:spPr>
        <p:txBody>
          <a:bodyPr anchorCtr="0" anchor="t" bIns="45600" lIns="91225" spcFirstLastPara="1" rIns="91225" wrap="square" tIns="456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Universidad Nacional de Córdoba </a:t>
            </a:r>
            <a:endParaRPr/>
          </a:p>
          <a:p>
            <a:pPr indent="0" lvl="0" marL="0" rtl="0" algn="l">
              <a:spcBef>
                <a:spcPts val="0"/>
              </a:spcBef>
              <a:spcAft>
                <a:spcPts val="0"/>
              </a:spcAft>
              <a:buClr>
                <a:schemeClr val="dk1"/>
              </a:buClr>
              <a:buFont typeface="Arial"/>
              <a:buNone/>
            </a:pPr>
            <a:r>
              <a:rPr lang="es-ES" sz="2400" u="sng">
                <a:solidFill>
                  <a:schemeClr val="hlink"/>
                </a:solidFill>
                <a:latin typeface="Calibri"/>
                <a:ea typeface="Calibri"/>
                <a:cs typeface="Calibri"/>
                <a:sym typeface="Calibri"/>
                <a:hlinkClick r:id="rId4"/>
              </a:rPr>
              <a:t>https://opendata.fi.uncoma.edu.ar/jornadasIDERA/Separata-Lenguaje-Incluyente.pdf</a:t>
            </a:r>
            <a:endParaRPr/>
          </a:p>
          <a:p>
            <a:pPr indent="0" lvl="0" marL="0" marR="0" rtl="0" algn="l">
              <a:spcBef>
                <a:spcPts val="0"/>
              </a:spcBef>
              <a:spcAft>
                <a:spcPts val="0"/>
              </a:spcAft>
              <a:buNone/>
            </a:pPr>
            <a:r>
              <a:rPr lang="es-ES" sz="2400">
                <a:solidFill>
                  <a:schemeClr val="dk1"/>
                </a:solidFill>
                <a:latin typeface="Calibri"/>
                <a:ea typeface="Calibri"/>
                <a:cs typeface="Calibri"/>
                <a:sym typeface="Calibri"/>
              </a:rPr>
              <a:t>Universidad Nacional de Rosario</a:t>
            </a:r>
            <a:endParaRPr/>
          </a:p>
          <a:p>
            <a:pPr indent="0" lvl="0" marL="0" rtl="0" algn="l">
              <a:spcBef>
                <a:spcPts val="0"/>
              </a:spcBef>
              <a:spcAft>
                <a:spcPts val="0"/>
              </a:spcAft>
              <a:buClr>
                <a:schemeClr val="dk1"/>
              </a:buClr>
              <a:buFont typeface="Arial"/>
              <a:buNone/>
            </a:pPr>
            <a:r>
              <a:rPr lang="es-ES" sz="2400" u="sng">
                <a:solidFill>
                  <a:schemeClr val="hlink"/>
                </a:solidFill>
                <a:latin typeface="Calibri"/>
                <a:ea typeface="Calibri"/>
                <a:cs typeface="Calibri"/>
                <a:sym typeface="Calibri"/>
                <a:hlinkClick r:id="rId5"/>
              </a:rPr>
              <a:t>https://opendata.fi.uncoma.edu.ar/jornadasIDERA/R0568-19_CD.pdf</a:t>
            </a:r>
            <a:endParaRPr b="0" i="0" sz="2400" u="none" cap="none" strike="noStrike">
              <a:solidFill>
                <a:srgbClr val="FF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0" name="Shape 270"/>
        <p:cNvGrpSpPr/>
        <p:nvPr/>
      </p:nvGrpSpPr>
      <p:grpSpPr>
        <a:xfrm>
          <a:off x="0" y="0"/>
          <a:ext cx="0" cy="0"/>
          <a:chOff x="0" y="0"/>
          <a:chExt cx="0" cy="0"/>
        </a:xfrm>
      </p:grpSpPr>
      <p:sp>
        <p:nvSpPr>
          <p:cNvPr id="271" name="Google Shape;271;p21"/>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272" name="Google Shape;272;p21"/>
          <p:cNvSpPr txBox="1"/>
          <p:nvPr/>
        </p:nvSpPr>
        <p:spPr>
          <a:xfrm>
            <a:off x="468263" y="1620069"/>
            <a:ext cx="9721080" cy="36004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chemeClr val="dk1"/>
              </a:buClr>
              <a:buSzPts val="2400"/>
              <a:buFont typeface="Calibri"/>
              <a:buNone/>
            </a:pPr>
            <a:r>
              <a:rPr b="1" lang="es-ES" sz="2400">
                <a:solidFill>
                  <a:schemeClr val="dk1"/>
                </a:solidFill>
                <a:latin typeface="Calibri"/>
                <a:ea typeface="Calibri"/>
                <a:cs typeface="Calibri"/>
                <a:sym typeface="Calibri"/>
              </a:rPr>
              <a:t>EN MINÚSCULA</a:t>
            </a:r>
            <a:endParaRPr b="1" sz="2400">
              <a:solidFill>
                <a:schemeClr val="dk1"/>
              </a:solidFill>
              <a:latin typeface="Calibri"/>
              <a:ea typeface="Calibri"/>
              <a:cs typeface="Calibri"/>
              <a:sym typeface="Calibri"/>
            </a:endParaRPr>
          </a:p>
        </p:txBody>
      </p:sp>
      <p:sp>
        <p:nvSpPr>
          <p:cNvPr id="273" name="Google Shape;273;p21"/>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274" name="Google Shape;274;p21"/>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275" name="Google Shape;275;p21"/>
          <p:cNvSpPr txBox="1"/>
          <p:nvPr/>
        </p:nvSpPr>
        <p:spPr>
          <a:xfrm>
            <a:off x="540271" y="2124125"/>
            <a:ext cx="9280800" cy="2647200"/>
          </a:xfrm>
          <a:prstGeom prst="rect">
            <a:avLst/>
          </a:prstGeom>
          <a:noFill/>
          <a:ln>
            <a:noFill/>
          </a:ln>
        </p:spPr>
        <p:txBody>
          <a:bodyPr anchorCtr="0" anchor="t" bIns="45600" lIns="91225" spcFirstLastPara="1" rIns="91225" wrap="square" tIns="45600">
            <a:spAutoFit/>
          </a:bodyPr>
          <a:lstStyle/>
          <a:p>
            <a:pPr indent="-127000" lvl="0" marL="0" marR="0" rtl="0" algn="l">
              <a:spcBef>
                <a:spcPts val="0"/>
              </a:spcBef>
              <a:spcAft>
                <a:spcPts val="0"/>
              </a:spcAft>
              <a:buClr>
                <a:schemeClr val="dk1"/>
              </a:buClr>
              <a:buSzPts val="2000"/>
              <a:buFont typeface="Arial"/>
              <a:buChar char="•"/>
            </a:pPr>
            <a:r>
              <a:rPr lang="es-ES" sz="2000">
                <a:solidFill>
                  <a:schemeClr val="dk1"/>
                </a:solidFill>
                <a:latin typeface="Quicksand"/>
                <a:ea typeface="Quicksand"/>
                <a:cs typeface="Quicksand"/>
                <a:sym typeface="Quicksand"/>
              </a:rPr>
              <a:t> Nombres de accidentes geográficos</a:t>
            </a:r>
            <a:r>
              <a:rPr baseline="30000" lang="es-ES" sz="2000">
                <a:solidFill>
                  <a:schemeClr val="dk1"/>
                </a:solidFill>
                <a:latin typeface="Quicksand"/>
                <a:ea typeface="Quicksand"/>
                <a:cs typeface="Quicksand"/>
                <a:sym typeface="Quicksand"/>
              </a:rPr>
              <a:t>2</a:t>
            </a:r>
            <a:r>
              <a:rPr lang="es-ES" sz="2000">
                <a:solidFill>
                  <a:schemeClr val="dk1"/>
                </a:solidFill>
                <a:latin typeface="Quicksand"/>
                <a:ea typeface="Quicksand"/>
                <a:cs typeface="Quicksand"/>
                <a:sym typeface="Quicksand"/>
              </a:rPr>
              <a:t>: mar, río, cuenca, entre otros.</a:t>
            </a:r>
            <a:endParaRPr/>
          </a:p>
          <a:p>
            <a:pPr indent="-127000" lvl="0" marL="0" marR="0" rtl="0" algn="l">
              <a:spcBef>
                <a:spcPts val="0"/>
              </a:spcBef>
              <a:spcAft>
                <a:spcPts val="0"/>
              </a:spcAft>
              <a:buClr>
                <a:schemeClr val="dk1"/>
              </a:buClr>
              <a:buSzPts val="2000"/>
              <a:buFont typeface="Arial"/>
              <a:buChar char="•"/>
            </a:pPr>
            <a:r>
              <a:rPr lang="es-ES" sz="2000">
                <a:solidFill>
                  <a:schemeClr val="dk1"/>
                </a:solidFill>
                <a:latin typeface="Quicksand"/>
                <a:ea typeface="Quicksand"/>
                <a:cs typeface="Quicksand"/>
                <a:sym typeface="Quicksand"/>
              </a:rPr>
              <a:t> Los meses del año.</a:t>
            </a:r>
            <a:endParaRPr/>
          </a:p>
          <a:p>
            <a:pPr indent="-127000" lvl="0" marL="0" marR="0" rtl="0" algn="l">
              <a:spcBef>
                <a:spcPts val="0"/>
              </a:spcBef>
              <a:spcAft>
                <a:spcPts val="0"/>
              </a:spcAft>
              <a:buClr>
                <a:schemeClr val="dk1"/>
              </a:buClr>
              <a:buSzPts val="2000"/>
              <a:buFont typeface="Arial"/>
              <a:buChar char="•"/>
            </a:pPr>
            <a:r>
              <a:rPr lang="es-ES" sz="2000">
                <a:solidFill>
                  <a:schemeClr val="dk1"/>
                </a:solidFill>
                <a:latin typeface="Quicksand"/>
                <a:ea typeface="Quicksand"/>
                <a:cs typeface="Quicksand"/>
                <a:sym typeface="Quicksand"/>
              </a:rPr>
              <a:t> Nombres comunes como: asignatura, cátedra, curso, taller, otros</a:t>
            </a:r>
            <a:r>
              <a:rPr lang="es-ES" sz="2400">
                <a:solidFill>
                  <a:schemeClr val="dk1"/>
                </a:solidFill>
                <a:latin typeface="Calibri"/>
                <a:ea typeface="Calibri"/>
                <a:cs typeface="Calibri"/>
                <a:sym typeface="Calibri"/>
              </a:rPr>
              <a:t>.</a:t>
            </a:r>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Arial"/>
              <a:buNone/>
            </a:pPr>
            <a:r>
              <a:t/>
            </a:r>
            <a:endParaRPr sz="1800">
              <a:solidFill>
                <a:schemeClr val="dk1"/>
              </a:solidFill>
              <a:latin typeface="Quicksand"/>
              <a:ea typeface="Quicksand"/>
              <a:cs typeface="Quicksand"/>
              <a:sym typeface="Quicksand"/>
            </a:endParaRPr>
          </a:p>
          <a:p>
            <a:pPr indent="0" lvl="0" marL="0" marR="0" rtl="0" algn="l">
              <a:spcBef>
                <a:spcPts val="0"/>
              </a:spcBef>
              <a:spcAft>
                <a:spcPts val="0"/>
              </a:spcAft>
              <a:buClr>
                <a:schemeClr val="dk1"/>
              </a:buClr>
              <a:buSzPts val="1800"/>
              <a:buFont typeface="Arial"/>
              <a:buNone/>
            </a:pPr>
            <a:r>
              <a:t/>
            </a:r>
            <a:endParaRPr sz="1800">
              <a:solidFill>
                <a:schemeClr val="dk1"/>
              </a:solidFill>
              <a:latin typeface="Quicksand"/>
              <a:ea typeface="Quicksand"/>
              <a:cs typeface="Quicksand"/>
              <a:sym typeface="Quicksand"/>
            </a:endParaRPr>
          </a:p>
          <a:p>
            <a:pPr indent="0" lvl="0" marL="0" marR="0" rtl="0" algn="l">
              <a:spcBef>
                <a:spcPts val="0"/>
              </a:spcBef>
              <a:spcAft>
                <a:spcPts val="0"/>
              </a:spcAft>
              <a:buNone/>
            </a:pPr>
            <a:r>
              <a:rPr baseline="30000" lang="es-ES">
                <a:solidFill>
                  <a:schemeClr val="dk1"/>
                </a:solidFill>
                <a:latin typeface="Quicksand"/>
                <a:ea typeface="Quicksand"/>
                <a:cs typeface="Quicksand"/>
                <a:sym typeface="Quicksand"/>
              </a:rPr>
              <a:t>2 </a:t>
            </a:r>
            <a:r>
              <a:rPr lang="es-ES">
                <a:solidFill>
                  <a:schemeClr val="dk1"/>
                </a:solidFill>
                <a:latin typeface="Quicksand"/>
                <a:ea typeface="Quicksand"/>
                <a:cs typeface="Quicksand"/>
                <a:sym typeface="Quicksand"/>
              </a:rPr>
              <a:t>Fundéu RAE. Mar, río, volcán y otros accidentes geográficos, en minúscula. Disponible en: </a:t>
            </a:r>
            <a:r>
              <a:rPr lang="es-ES" u="sng">
                <a:solidFill>
                  <a:schemeClr val="dk1"/>
                </a:solidFill>
                <a:latin typeface="Quicksand"/>
                <a:ea typeface="Quicksand"/>
                <a:cs typeface="Quicksand"/>
                <a:sym typeface="Quicksand"/>
                <a:hlinkClick r:id="rId4">
                  <a:extLst>
                    <a:ext uri="{A12FA001-AC4F-418D-AE19-62706E023703}">
                      <ahyp:hlinkClr val="tx"/>
                    </a:ext>
                  </a:extLst>
                </a:hlinkClick>
              </a:rPr>
              <a:t>https://www.fundeu.es/recomendacion/mar-rio-volcan-accidentes-geograficos-en-minuscula/</a:t>
            </a:r>
            <a:r>
              <a:rPr lang="es-ES">
                <a:solidFill>
                  <a:schemeClr val="dk1"/>
                </a:solidFill>
                <a:latin typeface="Quicksand"/>
                <a:ea typeface="Quicksand"/>
                <a:cs typeface="Quicksand"/>
                <a:sym typeface="Quicksand"/>
              </a:rPr>
              <a:t> . Consulta: [11 de abril de 2023].</a:t>
            </a:r>
            <a:endParaRPr sz="24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9" name="Shape 279"/>
        <p:cNvGrpSpPr/>
        <p:nvPr/>
      </p:nvGrpSpPr>
      <p:grpSpPr>
        <a:xfrm>
          <a:off x="0" y="0"/>
          <a:ext cx="0" cy="0"/>
          <a:chOff x="0" y="0"/>
          <a:chExt cx="0" cy="0"/>
        </a:xfrm>
      </p:grpSpPr>
      <p:sp>
        <p:nvSpPr>
          <p:cNvPr id="280" name="Google Shape;280;p22"/>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281" name="Google Shape;281;p22"/>
          <p:cNvSpPr txBox="1"/>
          <p:nvPr/>
        </p:nvSpPr>
        <p:spPr>
          <a:xfrm>
            <a:off x="468263" y="1620069"/>
            <a:ext cx="9721080" cy="36004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chemeClr val="dk1"/>
              </a:buClr>
              <a:buSzPts val="2400"/>
              <a:buFont typeface="Calibri"/>
              <a:buNone/>
            </a:pPr>
            <a:r>
              <a:rPr b="1" lang="es-ES" sz="2400">
                <a:solidFill>
                  <a:schemeClr val="dk1"/>
                </a:solidFill>
                <a:latin typeface="Calibri"/>
                <a:ea typeface="Calibri"/>
                <a:cs typeface="Calibri"/>
                <a:sym typeface="Calibri"/>
              </a:rPr>
              <a:t>EN CURSIVA …</a:t>
            </a:r>
            <a:endParaRPr b="1" sz="2400">
              <a:solidFill>
                <a:schemeClr val="dk1"/>
              </a:solidFill>
              <a:latin typeface="Calibri"/>
              <a:ea typeface="Calibri"/>
              <a:cs typeface="Calibri"/>
              <a:sym typeface="Calibri"/>
            </a:endParaRPr>
          </a:p>
        </p:txBody>
      </p:sp>
      <p:sp>
        <p:nvSpPr>
          <p:cNvPr id="282" name="Google Shape;282;p22"/>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283" name="Google Shape;283;p22"/>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284" name="Google Shape;284;p22"/>
          <p:cNvSpPr txBox="1"/>
          <p:nvPr/>
        </p:nvSpPr>
        <p:spPr>
          <a:xfrm>
            <a:off x="540271" y="2124125"/>
            <a:ext cx="10873208" cy="3046794"/>
          </a:xfrm>
          <a:prstGeom prst="rect">
            <a:avLst/>
          </a:prstGeom>
          <a:noFill/>
          <a:ln>
            <a:noFill/>
          </a:ln>
        </p:spPr>
        <p:txBody>
          <a:bodyPr anchorCtr="0" anchor="t" bIns="45600" lIns="91225" spcFirstLastPara="1" rIns="91225" wrap="square" tIns="45600">
            <a:spAutoFit/>
          </a:bodyPr>
          <a:lstStyle/>
          <a:p>
            <a:pPr indent="-127000" lvl="0" marL="0" marR="0" rtl="0" algn="l">
              <a:spcBef>
                <a:spcPts val="0"/>
              </a:spcBef>
              <a:spcAft>
                <a:spcPts val="0"/>
              </a:spcAft>
              <a:buClr>
                <a:schemeClr val="dk1"/>
              </a:buClr>
              <a:buSzPts val="2000"/>
              <a:buFont typeface="Arial"/>
              <a:buChar char="•"/>
            </a:pPr>
            <a:r>
              <a:rPr lang="es-ES" sz="2000">
                <a:solidFill>
                  <a:schemeClr val="dk1"/>
                </a:solidFill>
                <a:latin typeface="Quicksand"/>
                <a:ea typeface="Quicksand"/>
                <a:cs typeface="Quicksand"/>
                <a:sym typeface="Quicksand"/>
              </a:rPr>
              <a:t> </a:t>
            </a:r>
            <a:r>
              <a:rPr lang="es-ES" sz="2400">
                <a:solidFill>
                  <a:schemeClr val="dk1"/>
                </a:solidFill>
                <a:latin typeface="Quicksand"/>
                <a:ea typeface="Quicksand"/>
                <a:cs typeface="Quicksand"/>
                <a:sym typeface="Quicksand"/>
              </a:rPr>
              <a:t>Palabras de origen extranjero. Por ejemplo: </a:t>
            </a:r>
            <a:r>
              <a:rPr i="1" lang="es-ES" sz="2400">
                <a:solidFill>
                  <a:schemeClr val="dk1"/>
                </a:solidFill>
                <a:latin typeface="Quicksand"/>
                <a:ea typeface="Quicksand"/>
                <a:cs typeface="Quicksand"/>
                <a:sym typeface="Quicksand"/>
              </a:rPr>
              <a:t>link</a:t>
            </a:r>
            <a:r>
              <a:rPr lang="es-ES" sz="2400">
                <a:solidFill>
                  <a:schemeClr val="dk1"/>
                </a:solidFill>
                <a:latin typeface="Quicksand"/>
                <a:ea typeface="Quicksand"/>
                <a:cs typeface="Quicksand"/>
                <a:sym typeface="Quicksand"/>
              </a:rPr>
              <a:t>, </a:t>
            </a:r>
            <a:r>
              <a:rPr i="1" lang="es-ES" sz="2400">
                <a:solidFill>
                  <a:schemeClr val="dk1"/>
                </a:solidFill>
                <a:latin typeface="Quicksand"/>
                <a:ea typeface="Quicksand"/>
                <a:cs typeface="Quicksand"/>
                <a:sym typeface="Quicksand"/>
              </a:rPr>
              <a:t>software</a:t>
            </a:r>
            <a:r>
              <a:rPr lang="es-ES" sz="2400">
                <a:solidFill>
                  <a:schemeClr val="dk1"/>
                </a:solidFill>
                <a:latin typeface="Quicksand"/>
                <a:ea typeface="Quicksand"/>
                <a:cs typeface="Quicksand"/>
                <a:sym typeface="Quicksand"/>
              </a:rPr>
              <a:t>, entre otras. En caso de ser posible utilizar términos en español, por ejemplo:  vínculo o enlace en lugar de </a:t>
            </a:r>
            <a:r>
              <a:rPr i="1" lang="es-ES" sz="2400">
                <a:solidFill>
                  <a:schemeClr val="dk1"/>
                </a:solidFill>
                <a:latin typeface="Quicksand"/>
                <a:ea typeface="Quicksand"/>
                <a:cs typeface="Quicksand"/>
                <a:sym typeface="Quicksand"/>
              </a:rPr>
              <a:t>link</a:t>
            </a:r>
            <a:r>
              <a:rPr lang="es-ES" sz="2400">
                <a:solidFill>
                  <a:schemeClr val="dk1"/>
                </a:solidFill>
                <a:latin typeface="Quicksand"/>
                <a:ea typeface="Quicksand"/>
                <a:cs typeface="Quicksand"/>
                <a:sym typeface="Quicksand"/>
              </a:rPr>
              <a:t>, copia de seguridad en lugar de </a:t>
            </a:r>
            <a:r>
              <a:rPr i="1" lang="es-ES" sz="2400">
                <a:solidFill>
                  <a:schemeClr val="dk1"/>
                </a:solidFill>
                <a:latin typeface="Quicksand"/>
                <a:ea typeface="Quicksand"/>
                <a:cs typeface="Quicksand"/>
                <a:sym typeface="Quicksand"/>
              </a:rPr>
              <a:t>back-up, </a:t>
            </a:r>
            <a:r>
              <a:rPr lang="es-ES" sz="2400">
                <a:solidFill>
                  <a:schemeClr val="dk1"/>
                </a:solidFill>
                <a:latin typeface="Quicksand"/>
                <a:ea typeface="Quicksand"/>
                <a:cs typeface="Quicksand"/>
                <a:sym typeface="Quicksand"/>
              </a:rPr>
              <a:t>consultora o consultoría en lugar de </a:t>
            </a:r>
            <a:r>
              <a:rPr i="1" lang="es-ES" sz="2400">
                <a:solidFill>
                  <a:schemeClr val="dk1"/>
                </a:solidFill>
                <a:latin typeface="Quicksand"/>
                <a:ea typeface="Quicksand"/>
                <a:cs typeface="Quicksand"/>
                <a:sym typeface="Quicksand"/>
              </a:rPr>
              <a:t>consulting</a:t>
            </a:r>
            <a:r>
              <a:rPr lang="es-ES" sz="2400">
                <a:solidFill>
                  <a:schemeClr val="dk1"/>
                </a:solidFill>
                <a:latin typeface="Quicksand"/>
                <a:ea typeface="Quicksand"/>
                <a:cs typeface="Quicksand"/>
                <a:sym typeface="Quicksand"/>
              </a:rPr>
              <a:t>.</a:t>
            </a:r>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Quicksand"/>
              <a:ea typeface="Quicksand"/>
              <a:cs typeface="Quicksand"/>
              <a:sym typeface="Quicksand"/>
            </a:endParaRPr>
          </a:p>
          <a:p>
            <a:pPr indent="-152400" lvl="0" marL="0" marR="0" rtl="0" algn="l">
              <a:spcBef>
                <a:spcPts val="0"/>
              </a:spcBef>
              <a:spcAft>
                <a:spcPts val="0"/>
              </a:spcAft>
              <a:buClr>
                <a:schemeClr val="dk1"/>
              </a:buClr>
              <a:buSzPts val="2400"/>
              <a:buFont typeface="Arial"/>
              <a:buChar char="•"/>
            </a:pPr>
            <a:r>
              <a:rPr lang="es-ES" sz="2400">
                <a:solidFill>
                  <a:schemeClr val="dk1"/>
                </a:solidFill>
                <a:latin typeface="Quicksand"/>
                <a:ea typeface="Quicksand"/>
                <a:cs typeface="Quicksand"/>
                <a:sym typeface="Quicksand"/>
              </a:rPr>
              <a:t> Nombres de programas de computación o </a:t>
            </a:r>
            <a:r>
              <a:rPr i="1" lang="es-ES" sz="2400">
                <a:solidFill>
                  <a:schemeClr val="dk1"/>
                </a:solidFill>
                <a:latin typeface="Quicksand"/>
                <a:ea typeface="Quicksand"/>
                <a:cs typeface="Quicksand"/>
                <a:sym typeface="Quicksand"/>
              </a:rPr>
              <a:t>software.</a:t>
            </a:r>
            <a:r>
              <a:rPr lang="es-ES" sz="2400">
                <a:solidFill>
                  <a:schemeClr val="dk1"/>
                </a:solidFill>
                <a:latin typeface="Quicksand"/>
                <a:ea typeface="Quicksand"/>
                <a:cs typeface="Quicksand"/>
                <a:sym typeface="Quicksand"/>
              </a:rPr>
              <a:t> Por ejemplo: </a:t>
            </a:r>
            <a:r>
              <a:rPr i="1" lang="es-ES" sz="2400">
                <a:solidFill>
                  <a:schemeClr val="dk1"/>
                </a:solidFill>
                <a:latin typeface="Quicksand"/>
                <a:ea typeface="Quicksand"/>
                <a:cs typeface="Quicksand"/>
                <a:sym typeface="Quicksand"/>
              </a:rPr>
              <a:t>Microsoft Excel</a:t>
            </a:r>
            <a:r>
              <a:rPr lang="es-ES" sz="2400">
                <a:solidFill>
                  <a:schemeClr val="dk1"/>
                </a:solidFill>
                <a:latin typeface="Quicksand"/>
                <a:ea typeface="Quicksand"/>
                <a:cs typeface="Quicksand"/>
                <a:sym typeface="Quicksand"/>
              </a:rPr>
              <a:t>.</a:t>
            </a:r>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8" name="Shape 288"/>
        <p:cNvGrpSpPr/>
        <p:nvPr/>
      </p:nvGrpSpPr>
      <p:grpSpPr>
        <a:xfrm>
          <a:off x="0" y="0"/>
          <a:ext cx="0" cy="0"/>
          <a:chOff x="0" y="0"/>
          <a:chExt cx="0" cy="0"/>
        </a:xfrm>
      </p:grpSpPr>
      <p:sp>
        <p:nvSpPr>
          <p:cNvPr id="289" name="Google Shape;289;p23"/>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290" name="Google Shape;290;p23"/>
          <p:cNvSpPr txBox="1"/>
          <p:nvPr/>
        </p:nvSpPr>
        <p:spPr>
          <a:xfrm>
            <a:off x="468263" y="1620069"/>
            <a:ext cx="9721080" cy="36004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chemeClr val="dk1"/>
              </a:buClr>
              <a:buSzPts val="2400"/>
              <a:buFont typeface="Calibri"/>
              <a:buNone/>
            </a:pPr>
            <a:r>
              <a:rPr b="1" lang="es-ES" sz="2400">
                <a:solidFill>
                  <a:schemeClr val="dk1"/>
                </a:solidFill>
                <a:latin typeface="Calibri"/>
                <a:ea typeface="Calibri"/>
                <a:cs typeface="Calibri"/>
                <a:sym typeface="Calibri"/>
              </a:rPr>
              <a:t>USO DE </a:t>
            </a:r>
            <a:r>
              <a:rPr b="1" i="1" lang="es-ES" sz="2400">
                <a:solidFill>
                  <a:schemeClr val="dk1"/>
                </a:solidFill>
                <a:latin typeface="Calibri"/>
                <a:ea typeface="Calibri"/>
                <a:cs typeface="Calibri"/>
                <a:sym typeface="Calibri"/>
              </a:rPr>
              <a:t>et al.</a:t>
            </a:r>
            <a:endParaRPr b="1" i="1" sz="2400">
              <a:solidFill>
                <a:schemeClr val="dk1"/>
              </a:solidFill>
              <a:latin typeface="Calibri"/>
              <a:ea typeface="Calibri"/>
              <a:cs typeface="Calibri"/>
              <a:sym typeface="Calibri"/>
            </a:endParaRPr>
          </a:p>
        </p:txBody>
      </p:sp>
      <p:sp>
        <p:nvSpPr>
          <p:cNvPr id="291" name="Google Shape;291;p23"/>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292" name="Google Shape;292;p23"/>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293" name="Google Shape;293;p23"/>
          <p:cNvSpPr txBox="1"/>
          <p:nvPr/>
        </p:nvSpPr>
        <p:spPr>
          <a:xfrm>
            <a:off x="468263" y="1980109"/>
            <a:ext cx="10873200" cy="1015800"/>
          </a:xfrm>
          <a:prstGeom prst="rect">
            <a:avLst/>
          </a:prstGeom>
          <a:noFill/>
          <a:ln>
            <a:noFill/>
          </a:ln>
        </p:spPr>
        <p:txBody>
          <a:bodyPr anchorCtr="0" anchor="t" bIns="45600" lIns="91225" spcFirstLastPara="1" rIns="91225" wrap="square" tIns="45600">
            <a:spAutoFit/>
          </a:bodyPr>
          <a:lstStyle/>
          <a:p>
            <a:pPr indent="-127000" lvl="0" marL="0" marR="0" rtl="0" algn="l">
              <a:spcBef>
                <a:spcPts val="0"/>
              </a:spcBef>
              <a:spcAft>
                <a:spcPts val="0"/>
              </a:spcAft>
              <a:buClr>
                <a:schemeClr val="dk1"/>
              </a:buClr>
              <a:buSzPts val="2000"/>
              <a:buFont typeface="Arial"/>
              <a:buChar char="•"/>
            </a:pPr>
            <a:r>
              <a:rPr lang="es-ES" sz="2000">
                <a:solidFill>
                  <a:schemeClr val="dk1"/>
                </a:solidFill>
                <a:latin typeface="Quicksand"/>
                <a:ea typeface="Quicksand"/>
                <a:cs typeface="Quicksand"/>
                <a:sym typeface="Quicksand"/>
              </a:rPr>
              <a:t> La expresión del latín </a:t>
            </a:r>
            <a:r>
              <a:rPr i="1" lang="es-ES" sz="2000">
                <a:solidFill>
                  <a:schemeClr val="dk1"/>
                </a:solidFill>
                <a:latin typeface="Quicksand"/>
                <a:ea typeface="Quicksand"/>
                <a:cs typeface="Quicksand"/>
                <a:sym typeface="Quicksand"/>
              </a:rPr>
              <a:t>et al.</a:t>
            </a:r>
            <a:r>
              <a:rPr lang="es-ES" sz="2000">
                <a:solidFill>
                  <a:schemeClr val="dk1"/>
                </a:solidFill>
                <a:latin typeface="Quicksand"/>
                <a:ea typeface="Quicksand"/>
                <a:cs typeface="Quicksand"/>
                <a:sym typeface="Quicksand"/>
              </a:rPr>
              <a:t> (significa “y otros”) se usa en citas en el texto (cuerpo del documento) y de este modo, se evita escribir (ni leer) una extensa lista de autores en un trabajo académico.</a:t>
            </a:r>
            <a:endParaRPr sz="2000">
              <a:solidFill>
                <a:schemeClr val="dk1"/>
              </a:solidFill>
              <a:latin typeface="Quicksand"/>
              <a:ea typeface="Quicksand"/>
              <a:cs typeface="Quicksand"/>
              <a:sym typeface="Quicksand"/>
            </a:endParaRPr>
          </a:p>
        </p:txBody>
      </p:sp>
      <p:pic>
        <p:nvPicPr>
          <p:cNvPr id="294" name="Google Shape;294;p23"/>
          <p:cNvPicPr preferRelativeResize="0"/>
          <p:nvPr/>
        </p:nvPicPr>
        <p:blipFill rotWithShape="1">
          <a:blip r:embed="rId4">
            <a:alphaModFix/>
          </a:blip>
          <a:srcRect b="0" l="0" r="0" t="0"/>
          <a:stretch/>
        </p:blipFill>
        <p:spPr>
          <a:xfrm>
            <a:off x="3225843" y="2730814"/>
            <a:ext cx="6203301" cy="2777693"/>
          </a:xfrm>
          <a:prstGeom prst="rect">
            <a:avLst/>
          </a:prstGeom>
          <a:noFill/>
          <a:ln cap="flat" cmpd="sng" w="9525">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pic>
      <p:sp>
        <p:nvSpPr>
          <p:cNvPr id="295" name="Google Shape;295;p23"/>
          <p:cNvSpPr txBox="1"/>
          <p:nvPr/>
        </p:nvSpPr>
        <p:spPr>
          <a:xfrm>
            <a:off x="684287" y="5508501"/>
            <a:ext cx="11485500" cy="923400"/>
          </a:xfrm>
          <a:prstGeom prst="rect">
            <a:avLst/>
          </a:prstGeom>
          <a:noFill/>
          <a:ln>
            <a:noFill/>
          </a:ln>
        </p:spPr>
        <p:txBody>
          <a:bodyPr anchorCtr="0" anchor="t" bIns="45600" lIns="91225" spcFirstLastPara="1" rIns="91225" wrap="square" tIns="45600">
            <a:spAutoFit/>
          </a:bodyPr>
          <a:lstStyle/>
          <a:p>
            <a:pPr indent="0" lvl="0" marL="0" marR="0" rtl="0" algn="ctr">
              <a:spcBef>
                <a:spcPts val="0"/>
              </a:spcBef>
              <a:spcAft>
                <a:spcPts val="0"/>
              </a:spcAft>
              <a:buNone/>
            </a:pPr>
            <a:r>
              <a:rPr lang="es-ES" sz="1800">
                <a:solidFill>
                  <a:schemeClr val="dk1"/>
                </a:solidFill>
                <a:latin typeface="Quicksand"/>
                <a:ea typeface="Quicksand"/>
                <a:cs typeface="Quicksand"/>
                <a:sym typeface="Quicksand"/>
              </a:rPr>
              <a:t>Figura 1: Uso de </a:t>
            </a:r>
            <a:r>
              <a:rPr i="1" lang="es-ES" sz="1800">
                <a:solidFill>
                  <a:schemeClr val="dk1"/>
                </a:solidFill>
                <a:latin typeface="Quicksand"/>
                <a:ea typeface="Quicksand"/>
                <a:cs typeface="Quicksand"/>
                <a:sym typeface="Quicksand"/>
              </a:rPr>
              <a:t>et al.</a:t>
            </a:r>
            <a:r>
              <a:rPr lang="es-ES" sz="1800">
                <a:solidFill>
                  <a:schemeClr val="dk1"/>
                </a:solidFill>
                <a:latin typeface="Quicksand"/>
                <a:ea typeface="Quicksand"/>
                <a:cs typeface="Quicksand"/>
                <a:sym typeface="Quicksand"/>
              </a:rPr>
              <a:t> Sánchez, C. (18 de febrero de 2019). </a:t>
            </a:r>
            <a:endParaRPr sz="1800">
              <a:solidFill>
                <a:schemeClr val="dk1"/>
              </a:solidFill>
              <a:latin typeface="Quicksand"/>
              <a:ea typeface="Quicksand"/>
              <a:cs typeface="Quicksand"/>
              <a:sym typeface="Quicksand"/>
            </a:endParaRPr>
          </a:p>
          <a:p>
            <a:pPr indent="0" lvl="0" marL="0" marR="0" rtl="0" algn="ctr">
              <a:spcBef>
                <a:spcPts val="0"/>
              </a:spcBef>
              <a:spcAft>
                <a:spcPts val="0"/>
              </a:spcAft>
              <a:buNone/>
            </a:pPr>
            <a:r>
              <a:rPr i="1" lang="es-ES" sz="1800">
                <a:solidFill>
                  <a:schemeClr val="dk1"/>
                </a:solidFill>
                <a:latin typeface="Quicksand"/>
                <a:ea typeface="Quicksand"/>
                <a:cs typeface="Quicksand"/>
                <a:sym typeface="Quicksand"/>
              </a:rPr>
              <a:t>¿Cuándo incluir “et al.” en una cita?</a:t>
            </a:r>
            <a:r>
              <a:rPr lang="es-ES" sz="1800">
                <a:solidFill>
                  <a:schemeClr val="dk1"/>
                </a:solidFill>
                <a:latin typeface="Quicksand"/>
                <a:ea typeface="Quicksand"/>
                <a:cs typeface="Quicksand"/>
                <a:sym typeface="Quicksand"/>
              </a:rPr>
              <a:t>. Normas APA (7ma edición). </a:t>
            </a:r>
            <a:endParaRPr sz="1800">
              <a:solidFill>
                <a:schemeClr val="dk1"/>
              </a:solidFill>
              <a:latin typeface="Quicksand"/>
              <a:ea typeface="Quicksand"/>
              <a:cs typeface="Quicksand"/>
              <a:sym typeface="Quicksand"/>
            </a:endParaRPr>
          </a:p>
          <a:p>
            <a:pPr indent="0" lvl="0" marL="0" marR="0" rtl="0" algn="ctr">
              <a:spcBef>
                <a:spcPts val="0"/>
              </a:spcBef>
              <a:spcAft>
                <a:spcPts val="0"/>
              </a:spcAft>
              <a:buNone/>
            </a:pPr>
            <a:r>
              <a:rPr lang="es-ES" sz="1800" u="sng">
                <a:solidFill>
                  <a:schemeClr val="dk1"/>
                </a:solidFill>
                <a:latin typeface="Quicksand"/>
                <a:ea typeface="Quicksand"/>
                <a:cs typeface="Quicksand"/>
                <a:sym typeface="Quicksand"/>
                <a:hlinkClick r:id="rId5">
                  <a:extLst>
                    <a:ext uri="{A12FA001-AC4F-418D-AE19-62706E023703}">
                      <ahyp:hlinkClr val="tx"/>
                    </a:ext>
                  </a:extLst>
                </a:hlinkClick>
              </a:rPr>
              <a:t>https://normas-apa.org/citas/cuando-incluir-et-al-en-una-cita/</a:t>
            </a:r>
            <a:endParaRPr sz="1800">
              <a:solidFill>
                <a:schemeClr val="dk1"/>
              </a:solidFill>
              <a:latin typeface="Quicksand"/>
              <a:ea typeface="Quicksand"/>
              <a:cs typeface="Quicksand"/>
              <a:sym typeface="Quicksan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9" name="Shape 299"/>
        <p:cNvGrpSpPr/>
        <p:nvPr/>
      </p:nvGrpSpPr>
      <p:grpSpPr>
        <a:xfrm>
          <a:off x="0" y="0"/>
          <a:ext cx="0" cy="0"/>
          <a:chOff x="0" y="0"/>
          <a:chExt cx="0" cy="0"/>
        </a:xfrm>
      </p:grpSpPr>
      <p:sp>
        <p:nvSpPr>
          <p:cNvPr id="300" name="Google Shape;300;p24"/>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301" name="Google Shape;301;p24"/>
          <p:cNvSpPr txBox="1"/>
          <p:nvPr/>
        </p:nvSpPr>
        <p:spPr>
          <a:xfrm>
            <a:off x="468263" y="1620069"/>
            <a:ext cx="9721080" cy="36004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chemeClr val="dk1"/>
              </a:buClr>
              <a:buSzPts val="2400"/>
              <a:buFont typeface="Calibri"/>
              <a:buNone/>
            </a:pPr>
            <a:r>
              <a:rPr b="1" lang="es-ES" sz="2400">
                <a:solidFill>
                  <a:schemeClr val="dk1"/>
                </a:solidFill>
                <a:latin typeface="Calibri"/>
                <a:ea typeface="Calibri"/>
                <a:cs typeface="Calibri"/>
                <a:sym typeface="Calibri"/>
              </a:rPr>
              <a:t>RECOMENDACIONES</a:t>
            </a:r>
            <a:endParaRPr b="1" i="1" sz="2400">
              <a:solidFill>
                <a:schemeClr val="dk1"/>
              </a:solidFill>
              <a:latin typeface="Calibri"/>
              <a:ea typeface="Calibri"/>
              <a:cs typeface="Calibri"/>
              <a:sym typeface="Calibri"/>
            </a:endParaRPr>
          </a:p>
        </p:txBody>
      </p:sp>
      <p:sp>
        <p:nvSpPr>
          <p:cNvPr id="302" name="Google Shape;302;p24"/>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303" name="Google Shape;303;p24"/>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304" name="Google Shape;304;p24"/>
          <p:cNvSpPr txBox="1"/>
          <p:nvPr/>
        </p:nvSpPr>
        <p:spPr>
          <a:xfrm>
            <a:off x="468263" y="2124125"/>
            <a:ext cx="9505056" cy="1015469"/>
          </a:xfrm>
          <a:prstGeom prst="rect">
            <a:avLst/>
          </a:prstGeom>
          <a:noFill/>
          <a:ln>
            <a:noFill/>
          </a:ln>
        </p:spPr>
        <p:txBody>
          <a:bodyPr anchorCtr="0" anchor="t" bIns="45600" lIns="91225" spcFirstLastPara="1" rIns="91225" wrap="square" tIns="45600">
            <a:spAutoFit/>
          </a:bodyPr>
          <a:lstStyle/>
          <a:p>
            <a:pPr indent="-127000" lvl="0" marL="0" marR="0" rtl="0" algn="l">
              <a:spcBef>
                <a:spcPts val="0"/>
              </a:spcBef>
              <a:spcAft>
                <a:spcPts val="0"/>
              </a:spcAft>
              <a:buClr>
                <a:schemeClr val="dk1"/>
              </a:buClr>
              <a:buSzPts val="2000"/>
              <a:buFont typeface="Arial"/>
              <a:buChar char="•"/>
            </a:pPr>
            <a:r>
              <a:rPr lang="es-ES" sz="2000">
                <a:solidFill>
                  <a:schemeClr val="dk1"/>
                </a:solidFill>
                <a:latin typeface="Quicksand"/>
                <a:ea typeface="Quicksand"/>
                <a:cs typeface="Quicksand"/>
                <a:sym typeface="Quicksand"/>
              </a:rPr>
              <a:t> El resumen y la sección método se redactan en tiempo verbal pasado. La sección Introducción y Conclusiones en tiempo verbal presente.</a:t>
            </a:r>
            <a:endParaRPr/>
          </a:p>
          <a:p>
            <a:pPr indent="-127000" lvl="0" marL="0" marR="0" rtl="0" algn="l">
              <a:spcBef>
                <a:spcPts val="0"/>
              </a:spcBef>
              <a:spcAft>
                <a:spcPts val="0"/>
              </a:spcAft>
              <a:buClr>
                <a:schemeClr val="dk1"/>
              </a:buClr>
              <a:buSzPts val="2000"/>
              <a:buFont typeface="Arial"/>
              <a:buChar char="•"/>
            </a:pPr>
            <a:r>
              <a:rPr lang="es-ES" sz="2000">
                <a:solidFill>
                  <a:schemeClr val="dk1"/>
                </a:solidFill>
                <a:latin typeface="Quicksand"/>
                <a:ea typeface="Quicksand"/>
                <a:cs typeface="Quicksand"/>
                <a:sym typeface="Quicksand"/>
              </a:rPr>
              <a:t>Incluir en la medida de lo posible citas o fuentes en párrafos.</a:t>
            </a:r>
            <a:endParaRPr sz="2000">
              <a:solidFill>
                <a:schemeClr val="dk1"/>
              </a:solidFill>
              <a:latin typeface="Quicksand"/>
              <a:ea typeface="Quicksand"/>
              <a:cs typeface="Quicksand"/>
              <a:sym typeface="Quicksan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8" name="Shape 308"/>
        <p:cNvGrpSpPr/>
        <p:nvPr/>
      </p:nvGrpSpPr>
      <p:grpSpPr>
        <a:xfrm>
          <a:off x="0" y="0"/>
          <a:ext cx="0" cy="0"/>
          <a:chOff x="0" y="0"/>
          <a:chExt cx="0" cy="0"/>
        </a:xfrm>
      </p:grpSpPr>
      <p:sp>
        <p:nvSpPr>
          <p:cNvPr id="309" name="Google Shape;309;p25"/>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310" name="Google Shape;310;p25"/>
          <p:cNvSpPr txBox="1"/>
          <p:nvPr/>
        </p:nvSpPr>
        <p:spPr>
          <a:xfrm>
            <a:off x="468263" y="1620069"/>
            <a:ext cx="9721080" cy="36004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chemeClr val="dk1"/>
              </a:buClr>
              <a:buSzPts val="2400"/>
              <a:buFont typeface="Calibri"/>
              <a:buNone/>
            </a:pPr>
            <a:r>
              <a:rPr b="1" lang="es-ES" sz="2400">
                <a:solidFill>
                  <a:schemeClr val="dk1"/>
                </a:solidFill>
                <a:latin typeface="Calibri"/>
                <a:ea typeface="Calibri"/>
                <a:cs typeface="Calibri"/>
                <a:sym typeface="Calibri"/>
              </a:rPr>
              <a:t>FIGURAS Y TABLAS</a:t>
            </a:r>
            <a:endParaRPr b="1" i="1" sz="2400">
              <a:solidFill>
                <a:schemeClr val="dk1"/>
              </a:solidFill>
              <a:latin typeface="Calibri"/>
              <a:ea typeface="Calibri"/>
              <a:cs typeface="Calibri"/>
              <a:sym typeface="Calibri"/>
            </a:endParaRPr>
          </a:p>
        </p:txBody>
      </p:sp>
      <p:sp>
        <p:nvSpPr>
          <p:cNvPr id="311" name="Google Shape;311;p25"/>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312" name="Google Shape;312;p25"/>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313" name="Google Shape;313;p25"/>
          <p:cNvSpPr txBox="1"/>
          <p:nvPr/>
        </p:nvSpPr>
        <p:spPr>
          <a:xfrm>
            <a:off x="468264" y="2124125"/>
            <a:ext cx="9361040" cy="3240360"/>
          </a:xfrm>
          <a:prstGeom prst="rect">
            <a:avLst/>
          </a:prstGeom>
          <a:solidFill>
            <a:srgbClr val="F2F2F2"/>
          </a:solidFill>
          <a:ln>
            <a:noFill/>
          </a:ln>
        </p:spPr>
        <p:txBody>
          <a:bodyPr anchorCtr="0" anchor="t" bIns="45600" lIns="91225" spcFirstLastPara="1" rIns="91225" wrap="square" tIns="45600">
            <a:noAutofit/>
          </a:bodyPr>
          <a:lstStyle/>
          <a:p>
            <a:pPr indent="-114300" lvl="0" marL="0" marR="0" rtl="0" algn="l">
              <a:spcBef>
                <a:spcPts val="0"/>
              </a:spcBef>
              <a:spcAft>
                <a:spcPts val="0"/>
              </a:spcAft>
              <a:buClr>
                <a:schemeClr val="dk1"/>
              </a:buClr>
              <a:buSzPts val="1800"/>
              <a:buFont typeface="Arial"/>
              <a:buChar char="•"/>
            </a:pPr>
            <a:r>
              <a:rPr lang="es-ES" sz="1800">
                <a:solidFill>
                  <a:schemeClr val="dk1"/>
                </a:solidFill>
                <a:latin typeface="Quicksand"/>
                <a:ea typeface="Quicksand"/>
                <a:cs typeface="Quicksand"/>
                <a:sym typeface="Quicksand"/>
              </a:rPr>
              <a:t> </a:t>
            </a:r>
            <a:r>
              <a:rPr b="1" lang="es-ES" sz="1800">
                <a:solidFill>
                  <a:schemeClr val="dk1"/>
                </a:solidFill>
                <a:latin typeface="Quicksand"/>
                <a:ea typeface="Quicksand"/>
                <a:cs typeface="Quicksand"/>
                <a:sym typeface="Quicksand"/>
              </a:rPr>
              <a:t>A.17. </a:t>
            </a:r>
            <a:r>
              <a:rPr lang="es-ES" sz="1800">
                <a:solidFill>
                  <a:schemeClr val="dk1"/>
                </a:solidFill>
                <a:latin typeface="Quicksand"/>
                <a:ea typeface="Quicksand"/>
                <a:cs typeface="Quicksand"/>
                <a:sym typeface="Quicksand"/>
              </a:rPr>
              <a:t>Las imágenes serán en formato TIF, JPEG, BMP o GIF. Es importante que tengan la calidad y el tamaño suficientes para garantizar su adecuada reproducción (300 dpi y un tamaño acorde a la caja de texto prevista por el tamaño de página A4 menos los márgenes).</a:t>
            </a:r>
            <a:endParaRPr/>
          </a:p>
          <a:p>
            <a:pPr indent="-114300" lvl="0" marL="0" marR="0" rtl="0" algn="l">
              <a:spcBef>
                <a:spcPts val="0"/>
              </a:spcBef>
              <a:spcAft>
                <a:spcPts val="0"/>
              </a:spcAft>
              <a:buClr>
                <a:schemeClr val="dk1"/>
              </a:buClr>
              <a:buSzPts val="1800"/>
              <a:buFont typeface="Arial"/>
              <a:buChar char="•"/>
            </a:pPr>
            <a:r>
              <a:rPr b="1" lang="es-ES" sz="1800">
                <a:solidFill>
                  <a:schemeClr val="dk1"/>
                </a:solidFill>
                <a:latin typeface="Quicksand"/>
                <a:ea typeface="Quicksand"/>
                <a:cs typeface="Quicksand"/>
                <a:sym typeface="Quicksand"/>
              </a:rPr>
              <a:t> A.18. </a:t>
            </a:r>
            <a:r>
              <a:rPr lang="es-ES" sz="1800">
                <a:solidFill>
                  <a:schemeClr val="dk1"/>
                </a:solidFill>
                <a:latin typeface="Quicksand"/>
                <a:ea typeface="Quicksand"/>
                <a:cs typeface="Quicksand"/>
                <a:sym typeface="Quicksand"/>
              </a:rPr>
              <a:t>El texto interno a la figura deberá ser escrito en Arial 9 pt.</a:t>
            </a:r>
            <a:endParaRPr sz="1800">
              <a:solidFill>
                <a:schemeClr val="dk1"/>
              </a:solidFill>
              <a:latin typeface="Quicksand"/>
              <a:ea typeface="Quicksand"/>
              <a:cs typeface="Quicksand"/>
              <a:sym typeface="Quicksand"/>
            </a:endParaRPr>
          </a:p>
          <a:p>
            <a:pPr indent="-114300" lvl="0" marL="0" marR="0" rtl="0" algn="l">
              <a:spcBef>
                <a:spcPts val="0"/>
              </a:spcBef>
              <a:spcAft>
                <a:spcPts val="0"/>
              </a:spcAft>
              <a:buClr>
                <a:schemeClr val="dk1"/>
              </a:buClr>
              <a:buSzPts val="1800"/>
              <a:buFont typeface="Arial"/>
              <a:buChar char="•"/>
            </a:pPr>
            <a:r>
              <a:rPr lang="es-ES" sz="1800">
                <a:solidFill>
                  <a:schemeClr val="dk1"/>
                </a:solidFill>
                <a:latin typeface="Quicksand"/>
                <a:ea typeface="Quicksand"/>
                <a:cs typeface="Quicksand"/>
                <a:sym typeface="Quicksand"/>
              </a:rPr>
              <a:t> </a:t>
            </a:r>
            <a:r>
              <a:rPr b="1" lang="es-ES" sz="1800">
                <a:solidFill>
                  <a:schemeClr val="dk1"/>
                </a:solidFill>
                <a:latin typeface="Quicksand"/>
                <a:ea typeface="Quicksand"/>
                <a:cs typeface="Quicksand"/>
                <a:sym typeface="Quicksand"/>
              </a:rPr>
              <a:t>A.19. </a:t>
            </a:r>
            <a:r>
              <a:rPr lang="es-ES" sz="1800">
                <a:solidFill>
                  <a:schemeClr val="dk1"/>
                </a:solidFill>
                <a:latin typeface="Quicksand"/>
                <a:ea typeface="Quicksand"/>
                <a:cs typeface="Quicksand"/>
                <a:sym typeface="Quicksand"/>
              </a:rPr>
              <a:t>El título de cada figura deberá aparecer en la parte inferior de la misma, con el</a:t>
            </a:r>
            <a:endParaRPr/>
          </a:p>
          <a:p>
            <a:pPr indent="0" lvl="0" marL="0" marR="0" rtl="0" algn="l">
              <a:spcBef>
                <a:spcPts val="0"/>
              </a:spcBef>
              <a:spcAft>
                <a:spcPts val="0"/>
              </a:spcAft>
              <a:buNone/>
            </a:pPr>
            <a:r>
              <a:rPr lang="es-ES" sz="1800">
                <a:solidFill>
                  <a:schemeClr val="dk1"/>
                </a:solidFill>
                <a:latin typeface="Quicksand"/>
                <a:ea typeface="Quicksand"/>
                <a:cs typeface="Quicksand"/>
                <a:sym typeface="Quicksand"/>
              </a:rPr>
              <a:t>siguiente formato: Arial 9 pt, centrado. Cada figura deberá estar numerada en forma</a:t>
            </a:r>
            <a:endParaRPr/>
          </a:p>
          <a:p>
            <a:pPr indent="0" lvl="0" marL="0" marR="0" rtl="0" algn="l">
              <a:spcBef>
                <a:spcPts val="0"/>
              </a:spcBef>
              <a:spcAft>
                <a:spcPts val="0"/>
              </a:spcAft>
              <a:buNone/>
            </a:pPr>
            <a:r>
              <a:rPr lang="es-ES" sz="1800">
                <a:solidFill>
                  <a:schemeClr val="dk1"/>
                </a:solidFill>
                <a:latin typeface="Quicksand"/>
                <a:ea typeface="Quicksand"/>
                <a:cs typeface="Quicksand"/>
                <a:sym typeface="Quicksand"/>
              </a:rPr>
              <a:t>consecutiva respecto del resto.</a:t>
            </a:r>
            <a:endParaRPr/>
          </a:p>
          <a:p>
            <a:pPr indent="-114300" lvl="0" marL="0" marR="0" rtl="0" algn="l">
              <a:spcBef>
                <a:spcPts val="0"/>
              </a:spcBef>
              <a:spcAft>
                <a:spcPts val="0"/>
              </a:spcAft>
              <a:buClr>
                <a:schemeClr val="dk1"/>
              </a:buClr>
              <a:buSzPts val="1800"/>
              <a:buFont typeface="Arial"/>
              <a:buChar char="•"/>
            </a:pPr>
            <a:r>
              <a:rPr lang="es-ES" sz="1800">
                <a:solidFill>
                  <a:schemeClr val="dk1"/>
                </a:solidFill>
                <a:latin typeface="Quicksand"/>
                <a:ea typeface="Quicksand"/>
                <a:cs typeface="Quicksand"/>
                <a:sym typeface="Quicksand"/>
              </a:rPr>
              <a:t> </a:t>
            </a:r>
            <a:r>
              <a:rPr b="1" lang="es-ES" sz="1800">
                <a:solidFill>
                  <a:schemeClr val="dk1"/>
                </a:solidFill>
                <a:latin typeface="Quicksand"/>
                <a:ea typeface="Quicksand"/>
                <a:cs typeface="Quicksand"/>
                <a:sym typeface="Quicksand"/>
              </a:rPr>
              <a:t>A.20. </a:t>
            </a:r>
            <a:r>
              <a:rPr lang="es-ES" sz="1800">
                <a:solidFill>
                  <a:schemeClr val="dk1"/>
                </a:solidFill>
                <a:latin typeface="Quicksand"/>
                <a:ea typeface="Quicksand"/>
                <a:cs typeface="Quicksand"/>
                <a:sym typeface="Quicksand"/>
              </a:rPr>
              <a:t>El texto de cada tabla deberá ser escrito en Arial 9 pt</a:t>
            </a:r>
            <a:endParaRPr/>
          </a:p>
          <a:p>
            <a:pPr indent="-114300" lvl="0" marL="0" marR="0" rtl="0" algn="l">
              <a:spcBef>
                <a:spcPts val="0"/>
              </a:spcBef>
              <a:spcAft>
                <a:spcPts val="0"/>
              </a:spcAft>
              <a:buClr>
                <a:schemeClr val="dk1"/>
              </a:buClr>
              <a:buSzPts val="1800"/>
              <a:buFont typeface="Arial"/>
              <a:buChar char="•"/>
            </a:pPr>
            <a:r>
              <a:rPr lang="es-ES" sz="1800">
                <a:solidFill>
                  <a:schemeClr val="dk1"/>
                </a:solidFill>
                <a:latin typeface="Quicksand"/>
                <a:ea typeface="Quicksand"/>
                <a:cs typeface="Quicksand"/>
                <a:sym typeface="Quicksand"/>
              </a:rPr>
              <a:t> </a:t>
            </a:r>
            <a:r>
              <a:rPr b="1" lang="es-ES" sz="1800">
                <a:solidFill>
                  <a:schemeClr val="dk1"/>
                </a:solidFill>
                <a:latin typeface="Quicksand"/>
                <a:ea typeface="Quicksand"/>
                <a:cs typeface="Quicksand"/>
                <a:sym typeface="Quicksand"/>
              </a:rPr>
              <a:t>A.21. </a:t>
            </a:r>
            <a:r>
              <a:rPr lang="es-ES" sz="1800">
                <a:solidFill>
                  <a:schemeClr val="dk1"/>
                </a:solidFill>
                <a:latin typeface="Quicksand"/>
                <a:ea typeface="Quicksand"/>
                <a:cs typeface="Quicksand"/>
                <a:sym typeface="Quicksand"/>
              </a:rPr>
              <a:t>El título de cada tabla deberá aparecer arriba de la tabla. Cada tabla deberá estar numerada en forma consecutiva respecto del resto.</a:t>
            </a:r>
            <a:endParaRPr sz="1800">
              <a:solidFill>
                <a:schemeClr val="dk1"/>
              </a:solidFill>
              <a:latin typeface="Quicksand"/>
              <a:ea typeface="Quicksand"/>
              <a:cs typeface="Quicksand"/>
              <a:sym typeface="Quicksand"/>
            </a:endParaRPr>
          </a:p>
        </p:txBody>
      </p:sp>
      <p:sp>
        <p:nvSpPr>
          <p:cNvPr id="314" name="Google Shape;314;p25"/>
          <p:cNvSpPr txBox="1"/>
          <p:nvPr/>
        </p:nvSpPr>
        <p:spPr>
          <a:xfrm>
            <a:off x="540271" y="5644596"/>
            <a:ext cx="9441000" cy="1015800"/>
          </a:xfrm>
          <a:prstGeom prst="rect">
            <a:avLst/>
          </a:prstGeom>
          <a:noFill/>
          <a:ln>
            <a:noFill/>
          </a:ln>
        </p:spPr>
        <p:txBody>
          <a:bodyPr anchorCtr="0" anchor="t" bIns="45600" lIns="91225" spcFirstLastPara="1" rIns="91225" wrap="square" tIns="45600">
            <a:spAutoFit/>
          </a:bodyPr>
          <a:lstStyle/>
          <a:p>
            <a:pPr indent="0" lvl="0" marL="0" marR="0" rtl="0" algn="l">
              <a:spcBef>
                <a:spcPts val="0"/>
              </a:spcBef>
              <a:spcAft>
                <a:spcPts val="0"/>
              </a:spcAft>
              <a:buNone/>
            </a:pPr>
            <a:r>
              <a:rPr lang="es-ES" sz="1500">
                <a:solidFill>
                  <a:schemeClr val="dk1"/>
                </a:solidFill>
                <a:highlight>
                  <a:srgbClr val="FFFF00"/>
                </a:highlight>
                <a:latin typeface="Quicksand"/>
                <a:ea typeface="Quicksand"/>
                <a:cs typeface="Quicksand"/>
                <a:sym typeface="Quicksand"/>
              </a:rPr>
              <a:t>Recordar</a:t>
            </a:r>
            <a:endParaRPr sz="1500"/>
          </a:p>
          <a:p>
            <a:pPr indent="-285029" lvl="0" marL="342179" marR="0" rtl="0" algn="l">
              <a:spcBef>
                <a:spcPts val="0"/>
              </a:spcBef>
              <a:spcAft>
                <a:spcPts val="0"/>
              </a:spcAft>
              <a:buClr>
                <a:schemeClr val="dk1"/>
              </a:buClr>
              <a:buSzPts val="1500"/>
              <a:buFont typeface="Calibri"/>
              <a:buAutoNum type="arabicPeriod"/>
            </a:pPr>
            <a:r>
              <a:rPr lang="es-ES" sz="1500">
                <a:solidFill>
                  <a:schemeClr val="dk1"/>
                </a:solidFill>
                <a:latin typeface="Quicksand"/>
                <a:ea typeface="Quicksand"/>
                <a:cs typeface="Quicksand"/>
                <a:sym typeface="Quicksand"/>
              </a:rPr>
              <a:t>Las figuras y tablas deben ser mencionadas en el texto.</a:t>
            </a:r>
            <a:endParaRPr sz="1500">
              <a:solidFill>
                <a:schemeClr val="dk1"/>
              </a:solidFill>
              <a:latin typeface="Quicksand"/>
              <a:ea typeface="Quicksand"/>
              <a:cs typeface="Quicksand"/>
              <a:sym typeface="Quicksand"/>
            </a:endParaRPr>
          </a:p>
          <a:p>
            <a:pPr indent="-285029" lvl="0" marL="342179" marR="0" rtl="0" algn="l">
              <a:spcBef>
                <a:spcPts val="0"/>
              </a:spcBef>
              <a:spcAft>
                <a:spcPts val="0"/>
              </a:spcAft>
              <a:buClr>
                <a:schemeClr val="dk1"/>
              </a:buClr>
              <a:buSzPts val="1500"/>
              <a:buFont typeface="Quicksand"/>
              <a:buAutoNum type="arabicPeriod"/>
            </a:pPr>
            <a:r>
              <a:rPr lang="es-ES" sz="1500">
                <a:solidFill>
                  <a:schemeClr val="dk1"/>
                </a:solidFill>
                <a:latin typeface="Quicksand"/>
                <a:ea typeface="Quicksand"/>
                <a:cs typeface="Quicksand"/>
                <a:sym typeface="Quicksand"/>
              </a:rPr>
              <a:t>Toda figura o tabla de otro autor (disponible en un paper, internet, libro, entre otro) debe incluir la fuente o cita del autor.</a:t>
            </a:r>
            <a:endParaRPr sz="1500">
              <a:solidFill>
                <a:schemeClr val="dk1"/>
              </a:solidFill>
              <a:latin typeface="Quicksand"/>
              <a:ea typeface="Quicksand"/>
              <a:cs typeface="Quicksand"/>
              <a:sym typeface="Quicksan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8" name="Shape 318"/>
        <p:cNvGrpSpPr/>
        <p:nvPr/>
      </p:nvGrpSpPr>
      <p:grpSpPr>
        <a:xfrm>
          <a:off x="0" y="0"/>
          <a:ext cx="0" cy="0"/>
          <a:chOff x="0" y="0"/>
          <a:chExt cx="0" cy="0"/>
        </a:xfrm>
      </p:grpSpPr>
      <p:sp>
        <p:nvSpPr>
          <p:cNvPr id="319" name="Google Shape;319;p26"/>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320" name="Google Shape;320;p26"/>
          <p:cNvSpPr txBox="1"/>
          <p:nvPr/>
        </p:nvSpPr>
        <p:spPr>
          <a:xfrm>
            <a:off x="468263" y="1620069"/>
            <a:ext cx="9721080" cy="36004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chemeClr val="dk1"/>
              </a:buClr>
              <a:buSzPts val="2400"/>
              <a:buFont typeface="Calibri"/>
              <a:buNone/>
            </a:pPr>
            <a:r>
              <a:rPr b="1" lang="es-ES" sz="2400">
                <a:solidFill>
                  <a:schemeClr val="dk1"/>
                </a:solidFill>
                <a:latin typeface="Calibri"/>
                <a:ea typeface="Calibri"/>
                <a:cs typeface="Calibri"/>
                <a:sym typeface="Calibri"/>
              </a:rPr>
              <a:t>BIBLIOGRAFÍA</a:t>
            </a:r>
            <a:endParaRPr b="1" i="1" sz="2400">
              <a:solidFill>
                <a:schemeClr val="dk1"/>
              </a:solidFill>
              <a:latin typeface="Calibri"/>
              <a:ea typeface="Calibri"/>
              <a:cs typeface="Calibri"/>
              <a:sym typeface="Calibri"/>
            </a:endParaRPr>
          </a:p>
        </p:txBody>
      </p:sp>
      <p:sp>
        <p:nvSpPr>
          <p:cNvPr id="321" name="Google Shape;321;p26"/>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322" name="Google Shape;322;p26"/>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323" name="Google Shape;323;p26"/>
          <p:cNvSpPr txBox="1"/>
          <p:nvPr/>
        </p:nvSpPr>
        <p:spPr>
          <a:xfrm>
            <a:off x="468263" y="2124125"/>
            <a:ext cx="10441159" cy="2088232"/>
          </a:xfrm>
          <a:prstGeom prst="rect">
            <a:avLst/>
          </a:prstGeom>
          <a:solidFill>
            <a:srgbClr val="F2F2F2"/>
          </a:solidFill>
          <a:ln>
            <a:noFill/>
          </a:ln>
        </p:spPr>
        <p:txBody>
          <a:bodyPr anchorCtr="0" anchor="t" bIns="45600" lIns="91225" spcFirstLastPara="1" rIns="91225" wrap="square" tIns="45600">
            <a:noAutofit/>
          </a:bodyPr>
          <a:lstStyle/>
          <a:p>
            <a:pPr indent="-114300" lvl="0" marL="0" marR="0" rtl="0" algn="l">
              <a:spcBef>
                <a:spcPts val="0"/>
              </a:spcBef>
              <a:spcAft>
                <a:spcPts val="0"/>
              </a:spcAft>
              <a:buClr>
                <a:schemeClr val="dk1"/>
              </a:buClr>
              <a:buSzPts val="1800"/>
              <a:buFont typeface="Arial"/>
              <a:buChar char="•"/>
            </a:pPr>
            <a:r>
              <a:rPr lang="es-ES" sz="1800">
                <a:solidFill>
                  <a:schemeClr val="dk1"/>
                </a:solidFill>
                <a:latin typeface="Quicksand"/>
                <a:ea typeface="Quicksand"/>
                <a:cs typeface="Quicksand"/>
                <a:sym typeface="Quicksand"/>
              </a:rPr>
              <a:t> En la </a:t>
            </a:r>
            <a:r>
              <a:rPr b="1" lang="es-ES" sz="1800">
                <a:solidFill>
                  <a:srgbClr val="214B59"/>
                </a:solidFill>
                <a:latin typeface="Quicksand"/>
                <a:ea typeface="Quicksand"/>
                <a:cs typeface="Quicksand"/>
                <a:sym typeface="Quicksand"/>
              </a:rPr>
              <a:t>Plantilla modelo: </a:t>
            </a:r>
            <a:r>
              <a:rPr b="1" lang="es-ES" sz="1800" u="sng">
                <a:solidFill>
                  <a:srgbClr val="214B59"/>
                </a:solidFill>
                <a:latin typeface="Quicksand"/>
                <a:ea typeface="Quicksand"/>
                <a:cs typeface="Quicksand"/>
                <a:sym typeface="Quicksand"/>
                <a:hlinkClick r:id="rId4">
                  <a:extLst>
                    <a:ext uri="{A12FA001-AC4F-418D-AE19-62706E023703}">
                      <ahyp:hlinkClr val="tx"/>
                    </a:ext>
                  </a:extLst>
                </a:hlinkClick>
              </a:rPr>
              <a:t>https://docs.google.com/document/d/1pnCTgTWEOophI2ZGDwp7zPQkQ2RvtNBf/edit</a:t>
            </a:r>
            <a:endParaRPr b="1" sz="1800">
              <a:solidFill>
                <a:srgbClr val="214B59"/>
              </a:solidFill>
              <a:latin typeface="Quicksand"/>
              <a:ea typeface="Quicksand"/>
              <a:cs typeface="Quicksand"/>
              <a:sym typeface="Quicksand"/>
            </a:endParaRPr>
          </a:p>
          <a:p>
            <a:pPr indent="0" lvl="0" marL="0" marR="0" rtl="0" algn="l">
              <a:spcBef>
                <a:spcPts val="0"/>
              </a:spcBef>
              <a:spcAft>
                <a:spcPts val="0"/>
              </a:spcAft>
              <a:buNone/>
            </a:pPr>
            <a:r>
              <a:rPr lang="es-ES" sz="1800">
                <a:solidFill>
                  <a:schemeClr val="dk1"/>
                </a:solidFill>
                <a:latin typeface="Quicksand"/>
                <a:ea typeface="Quicksand"/>
                <a:cs typeface="Quicksand"/>
                <a:sym typeface="Quicksand"/>
              </a:rPr>
              <a:t> </a:t>
            </a:r>
            <a:endParaRPr/>
          </a:p>
          <a:p>
            <a:pPr indent="-114300" lvl="0" marL="0" marR="0" rtl="0" algn="l">
              <a:spcBef>
                <a:spcPts val="0"/>
              </a:spcBef>
              <a:spcAft>
                <a:spcPts val="0"/>
              </a:spcAft>
              <a:buClr>
                <a:schemeClr val="dk1"/>
              </a:buClr>
              <a:buSzPts val="1800"/>
              <a:buFont typeface="Arial"/>
              <a:buChar char="•"/>
            </a:pPr>
            <a:r>
              <a:rPr lang="es-ES" sz="1800">
                <a:solidFill>
                  <a:schemeClr val="dk1"/>
                </a:solidFill>
                <a:latin typeface="Quicksand"/>
                <a:ea typeface="Quicksand"/>
                <a:cs typeface="Quicksand"/>
                <a:sym typeface="Quicksand"/>
              </a:rPr>
              <a:t>Se encuentran ejemplos de cómo citar distintas fuentes bibliográficas (libro, revistas, actas de congreso, recursos en internet, etc).</a:t>
            </a:r>
            <a:endParaRPr/>
          </a:p>
          <a:p>
            <a:pPr indent="0" lvl="0" marL="0" marR="0" rtl="0" algn="l">
              <a:spcBef>
                <a:spcPts val="0"/>
              </a:spcBef>
              <a:spcAft>
                <a:spcPts val="0"/>
              </a:spcAft>
              <a:buNone/>
            </a:pPr>
            <a:r>
              <a:t/>
            </a:r>
            <a:endParaRPr b="1" sz="1800">
              <a:solidFill>
                <a:srgbClr val="214B59"/>
              </a:solidFill>
              <a:latin typeface="Quicksand"/>
              <a:ea typeface="Quicksand"/>
              <a:cs typeface="Quicksand"/>
              <a:sym typeface="Quicksand"/>
            </a:endParaRPr>
          </a:p>
          <a:p>
            <a:pPr indent="0" lvl="0" marL="0" marR="0" rtl="0" algn="l">
              <a:spcBef>
                <a:spcPts val="0"/>
              </a:spcBef>
              <a:spcAft>
                <a:spcPts val="0"/>
              </a:spcAft>
              <a:buClr>
                <a:schemeClr val="dk1"/>
              </a:buClr>
              <a:buSzPts val="1800"/>
              <a:buFont typeface="Arial"/>
              <a:buNone/>
            </a:pPr>
            <a:r>
              <a:t/>
            </a:r>
            <a:endParaRPr sz="1800">
              <a:solidFill>
                <a:schemeClr val="dk1"/>
              </a:solidFill>
              <a:latin typeface="Quicksand"/>
              <a:ea typeface="Quicksand"/>
              <a:cs typeface="Quicksand"/>
              <a:sym typeface="Quicksan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7" name="Shape 327"/>
        <p:cNvGrpSpPr/>
        <p:nvPr/>
      </p:nvGrpSpPr>
      <p:grpSpPr>
        <a:xfrm>
          <a:off x="0" y="0"/>
          <a:ext cx="0" cy="0"/>
          <a:chOff x="0" y="0"/>
          <a:chExt cx="0" cy="0"/>
        </a:xfrm>
      </p:grpSpPr>
      <p:sp>
        <p:nvSpPr>
          <p:cNvPr id="328" name="Google Shape;328;p27"/>
          <p:cNvSpPr/>
          <p:nvPr/>
        </p:nvSpPr>
        <p:spPr>
          <a:xfrm>
            <a:off x="3132559" y="1692077"/>
            <a:ext cx="60833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400">
                <a:solidFill>
                  <a:schemeClr val="dk1"/>
                </a:solidFill>
                <a:latin typeface="Quicksand"/>
                <a:ea typeface="Quicksand"/>
                <a:cs typeface="Quicksand"/>
                <a:sym typeface="Quicksand"/>
              </a:rPr>
              <a:t>¡GRACIAS! </a:t>
            </a:r>
            <a:endParaRPr/>
          </a:p>
          <a:p>
            <a:pPr indent="0" lvl="0" marL="0" marR="0" rtl="0" algn="ctr">
              <a:spcBef>
                <a:spcPts val="0"/>
              </a:spcBef>
              <a:spcAft>
                <a:spcPts val="0"/>
              </a:spcAft>
              <a:buNone/>
            </a:pPr>
            <a:r>
              <a:rPr b="1" lang="es-ES" sz="2400">
                <a:solidFill>
                  <a:schemeClr val="dk1"/>
                </a:solidFill>
                <a:latin typeface="Quicksand"/>
                <a:ea typeface="Quicksand"/>
                <a:cs typeface="Quicksand"/>
                <a:sym typeface="Quicksand"/>
              </a:rPr>
              <a:t>Los esperamos en las:</a:t>
            </a:r>
            <a:endParaRPr sz="2400">
              <a:solidFill>
                <a:schemeClr val="dk1"/>
              </a:solidFill>
              <a:latin typeface="Quicksand"/>
              <a:ea typeface="Quicksand"/>
              <a:cs typeface="Quicksand"/>
              <a:sym typeface="Quicksa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3"/>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100" name="Google Shape;100;p3"/>
          <p:cNvSpPr txBox="1"/>
          <p:nvPr/>
        </p:nvSpPr>
        <p:spPr>
          <a:xfrm>
            <a:off x="776920" y="3134816"/>
            <a:ext cx="11233200" cy="36000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rgbClr val="214B59"/>
              </a:buClr>
              <a:buSzPts val="4000"/>
              <a:buFont typeface="Quicksand"/>
              <a:buNone/>
            </a:pPr>
            <a:r>
              <a:rPr b="1" lang="es-ES" sz="4000">
                <a:solidFill>
                  <a:srgbClr val="214B59"/>
                </a:solidFill>
                <a:latin typeface="Quicksand"/>
                <a:ea typeface="Quicksand"/>
                <a:cs typeface="Quicksand"/>
                <a:sym typeface="Quicksand"/>
              </a:rPr>
              <a:t>Tipos de trabajos y documentos a enviar</a:t>
            </a:r>
            <a:endParaRPr b="1" sz="4000">
              <a:solidFill>
                <a:srgbClr val="214B59"/>
              </a:solidFill>
              <a:latin typeface="Quicksand"/>
              <a:ea typeface="Quicksand"/>
              <a:cs typeface="Quicksand"/>
              <a:sym typeface="Quicksand"/>
            </a:endParaRPr>
          </a:p>
        </p:txBody>
      </p:sp>
      <p:sp>
        <p:nvSpPr>
          <p:cNvPr id="101" name="Google Shape;101;p3"/>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102" name="Google Shape;102;p3"/>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4"/>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108" name="Google Shape;108;p4"/>
          <p:cNvSpPr txBox="1"/>
          <p:nvPr/>
        </p:nvSpPr>
        <p:spPr>
          <a:xfrm>
            <a:off x="650225" y="1765350"/>
            <a:ext cx="7211700" cy="36000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rgbClr val="214B59"/>
              </a:buClr>
              <a:buSzPts val="2400"/>
              <a:buFont typeface="Quicksand"/>
              <a:buNone/>
            </a:pPr>
            <a:r>
              <a:rPr b="1" lang="es-ES" sz="2400">
                <a:solidFill>
                  <a:srgbClr val="214B59"/>
                </a:solidFill>
                <a:latin typeface="Quicksand"/>
                <a:ea typeface="Quicksand"/>
                <a:cs typeface="Quicksand"/>
                <a:sym typeface="Quicksand"/>
              </a:rPr>
              <a:t>Tipos de Trabajos y documentos a enviar</a:t>
            </a:r>
            <a:endParaRPr b="1" sz="2400">
              <a:solidFill>
                <a:srgbClr val="214B59"/>
              </a:solidFill>
              <a:latin typeface="Quicksand"/>
              <a:ea typeface="Quicksand"/>
              <a:cs typeface="Quicksand"/>
              <a:sym typeface="Quicksand"/>
            </a:endParaRPr>
          </a:p>
        </p:txBody>
      </p:sp>
      <p:sp>
        <p:nvSpPr>
          <p:cNvPr id="109" name="Google Shape;109;p4"/>
          <p:cNvSpPr txBox="1"/>
          <p:nvPr/>
        </p:nvSpPr>
        <p:spPr>
          <a:xfrm>
            <a:off x="682393" y="2266048"/>
            <a:ext cx="10947110" cy="1442253"/>
          </a:xfrm>
          <a:prstGeom prst="rect">
            <a:avLst/>
          </a:prstGeom>
          <a:noFill/>
          <a:ln>
            <a:noFill/>
          </a:ln>
        </p:spPr>
        <p:txBody>
          <a:bodyPr anchorCtr="0" anchor="t" bIns="60825" lIns="121650" spcFirstLastPara="1" rIns="121650" wrap="square" tIns="60825">
            <a:noAutofit/>
          </a:bodyPr>
          <a:lstStyle/>
          <a:p>
            <a:pPr indent="-114300" lvl="0" marL="0" marR="0" rtl="0" algn="l">
              <a:spcBef>
                <a:spcPts val="0"/>
              </a:spcBef>
              <a:spcAft>
                <a:spcPts val="0"/>
              </a:spcAft>
              <a:buClr>
                <a:srgbClr val="214B59"/>
              </a:buClr>
              <a:buSzPts val="1800"/>
              <a:buFont typeface="Arial"/>
              <a:buChar char="•"/>
            </a:pPr>
            <a:r>
              <a:rPr lang="es-ES" sz="1800">
                <a:solidFill>
                  <a:srgbClr val="214B59"/>
                </a:solidFill>
                <a:latin typeface="Quicksand"/>
                <a:ea typeface="Quicksand"/>
                <a:cs typeface="Quicksand"/>
                <a:sym typeface="Quicksand"/>
              </a:rPr>
              <a:t> </a:t>
            </a:r>
            <a:r>
              <a:rPr b="1" lang="es-ES" sz="1800">
                <a:solidFill>
                  <a:srgbClr val="214B59"/>
                </a:solidFill>
                <a:latin typeface="Quicksand"/>
                <a:ea typeface="Quicksand"/>
                <a:cs typeface="Quicksand"/>
                <a:sym typeface="Quicksand"/>
              </a:rPr>
              <a:t>ponencia</a:t>
            </a:r>
            <a:endParaRPr/>
          </a:p>
          <a:p>
            <a:pPr indent="0" lvl="0" marL="0" marR="0" rtl="0" algn="l">
              <a:spcBef>
                <a:spcPts val="0"/>
              </a:spcBef>
              <a:spcAft>
                <a:spcPts val="0"/>
              </a:spcAft>
              <a:buClr>
                <a:srgbClr val="214B59"/>
              </a:buClr>
              <a:buSzPts val="1800"/>
              <a:buFont typeface="Quicksand"/>
              <a:buNone/>
            </a:pPr>
            <a:r>
              <a:rPr lang="es-ES" sz="1800">
                <a:solidFill>
                  <a:srgbClr val="214B59"/>
                </a:solidFill>
                <a:latin typeface="Quicksand"/>
                <a:ea typeface="Quicksand"/>
                <a:cs typeface="Quicksand"/>
                <a:sym typeface="Quicksand"/>
              </a:rPr>
              <a:t>	Se envía el .</a:t>
            </a:r>
            <a:r>
              <a:rPr b="1" lang="es-ES" sz="1800">
                <a:solidFill>
                  <a:srgbClr val="214B59"/>
                </a:solidFill>
                <a:latin typeface="Quicksand"/>
                <a:ea typeface="Quicksand"/>
                <a:cs typeface="Quicksand"/>
                <a:sym typeface="Quicksand"/>
              </a:rPr>
              <a:t>doc</a:t>
            </a:r>
            <a:r>
              <a:rPr lang="es-ES" sz="1800">
                <a:solidFill>
                  <a:srgbClr val="214B59"/>
                </a:solidFill>
                <a:latin typeface="Quicksand"/>
                <a:ea typeface="Quicksand"/>
                <a:cs typeface="Quicksand"/>
                <a:sym typeface="Quicksand"/>
              </a:rPr>
              <a:t> y el .</a:t>
            </a:r>
            <a:r>
              <a:rPr b="1" lang="es-ES" sz="1800">
                <a:solidFill>
                  <a:srgbClr val="214B59"/>
                </a:solidFill>
                <a:latin typeface="Quicksand"/>
                <a:ea typeface="Quicksand"/>
                <a:cs typeface="Quicksand"/>
                <a:sym typeface="Quicksand"/>
              </a:rPr>
              <a:t>pdf</a:t>
            </a:r>
            <a:r>
              <a:rPr lang="es-ES" sz="1800">
                <a:solidFill>
                  <a:srgbClr val="214B59"/>
                </a:solidFill>
                <a:latin typeface="Quicksand"/>
                <a:ea typeface="Quicksand"/>
                <a:cs typeface="Quicksand"/>
                <a:sym typeface="Quicksand"/>
              </a:rPr>
              <a:t> del trabajo para su postulación a las jornadas</a:t>
            </a:r>
            <a:endParaRPr/>
          </a:p>
          <a:p>
            <a:pPr indent="0" lvl="0" marL="0" marR="0" rtl="0" algn="l">
              <a:spcBef>
                <a:spcPts val="0"/>
              </a:spcBef>
              <a:spcAft>
                <a:spcPts val="0"/>
              </a:spcAft>
              <a:buClr>
                <a:srgbClr val="214B59"/>
              </a:buClr>
              <a:buSzPts val="1800"/>
              <a:buFont typeface="Quicksand"/>
              <a:buNone/>
            </a:pPr>
            <a:r>
              <a:rPr lang="es-ES" sz="1800">
                <a:solidFill>
                  <a:srgbClr val="214B59"/>
                </a:solidFill>
                <a:latin typeface="Quicksand"/>
                <a:ea typeface="Quicksand"/>
                <a:cs typeface="Quicksand"/>
                <a:sym typeface="Quicksand"/>
              </a:rPr>
              <a:t> 	</a:t>
            </a:r>
            <a:endParaRPr/>
          </a:p>
          <a:p>
            <a:pPr indent="-114300" lvl="0" marL="0" marR="0" rtl="0" algn="l">
              <a:spcBef>
                <a:spcPts val="0"/>
              </a:spcBef>
              <a:spcAft>
                <a:spcPts val="0"/>
              </a:spcAft>
              <a:buClr>
                <a:srgbClr val="214B59"/>
              </a:buClr>
              <a:buSzPts val="1800"/>
              <a:buFont typeface="Arial"/>
              <a:buChar char="•"/>
            </a:pPr>
            <a:r>
              <a:rPr lang="es-ES" sz="1800">
                <a:solidFill>
                  <a:srgbClr val="214B59"/>
                </a:solidFill>
                <a:latin typeface="Quicksand"/>
                <a:ea typeface="Quicksand"/>
                <a:cs typeface="Quicksand"/>
                <a:sym typeface="Quicksand"/>
              </a:rPr>
              <a:t> </a:t>
            </a:r>
            <a:r>
              <a:rPr b="1" lang="es-ES" sz="1800">
                <a:solidFill>
                  <a:srgbClr val="214B59"/>
                </a:solidFill>
                <a:latin typeface="Quicksand"/>
                <a:ea typeface="Quicksand"/>
                <a:cs typeface="Quicksand"/>
                <a:sym typeface="Quicksand"/>
              </a:rPr>
              <a:t>short-paper (trabajo corto)</a:t>
            </a:r>
            <a:endParaRPr/>
          </a:p>
          <a:p>
            <a:pPr indent="0" lvl="0" marL="0" marR="0" rtl="0" algn="l">
              <a:spcBef>
                <a:spcPts val="0"/>
              </a:spcBef>
              <a:spcAft>
                <a:spcPts val="0"/>
              </a:spcAft>
              <a:buClr>
                <a:srgbClr val="214B59"/>
              </a:buClr>
              <a:buSzPts val="1800"/>
              <a:buFont typeface="Quicksand"/>
              <a:buNone/>
            </a:pPr>
            <a:r>
              <a:rPr lang="es-ES" sz="1800">
                <a:solidFill>
                  <a:srgbClr val="214B59"/>
                </a:solidFill>
                <a:latin typeface="Quicksand"/>
                <a:ea typeface="Quicksand"/>
                <a:cs typeface="Quicksand"/>
                <a:sym typeface="Quicksand"/>
              </a:rPr>
              <a:t>	Se envía el .</a:t>
            </a:r>
            <a:r>
              <a:rPr b="1" lang="es-ES" sz="1800">
                <a:solidFill>
                  <a:srgbClr val="214B59"/>
                </a:solidFill>
                <a:latin typeface="Quicksand"/>
                <a:ea typeface="Quicksand"/>
                <a:cs typeface="Quicksand"/>
                <a:sym typeface="Quicksand"/>
              </a:rPr>
              <a:t>doc</a:t>
            </a:r>
            <a:r>
              <a:rPr lang="es-ES" sz="1800">
                <a:solidFill>
                  <a:srgbClr val="214B59"/>
                </a:solidFill>
                <a:latin typeface="Quicksand"/>
                <a:ea typeface="Quicksand"/>
                <a:cs typeface="Quicksand"/>
                <a:sym typeface="Quicksand"/>
              </a:rPr>
              <a:t> y el .</a:t>
            </a:r>
            <a:r>
              <a:rPr b="1" lang="es-ES" sz="1800">
                <a:solidFill>
                  <a:srgbClr val="214B59"/>
                </a:solidFill>
                <a:latin typeface="Quicksand"/>
                <a:ea typeface="Quicksand"/>
                <a:cs typeface="Quicksand"/>
                <a:sym typeface="Quicksand"/>
              </a:rPr>
              <a:t>pdf</a:t>
            </a:r>
            <a:r>
              <a:rPr lang="es-ES" sz="1800">
                <a:solidFill>
                  <a:srgbClr val="214B59"/>
                </a:solidFill>
                <a:latin typeface="Quicksand"/>
                <a:ea typeface="Quicksand"/>
                <a:cs typeface="Quicksand"/>
                <a:sym typeface="Quicksand"/>
              </a:rPr>
              <a:t> del trabajo  para su postulación a las jornadas</a:t>
            </a:r>
            <a:endParaRPr/>
          </a:p>
          <a:p>
            <a:pPr indent="0" lvl="0" marL="0" marR="0" rtl="0" algn="l">
              <a:spcBef>
                <a:spcPts val="0"/>
              </a:spcBef>
              <a:spcAft>
                <a:spcPts val="0"/>
              </a:spcAft>
              <a:buClr>
                <a:schemeClr val="dk1"/>
              </a:buClr>
              <a:buSzPts val="1800"/>
              <a:buFont typeface="Arial"/>
              <a:buNone/>
            </a:pPr>
            <a:r>
              <a:t/>
            </a:r>
            <a:endParaRPr sz="1800">
              <a:solidFill>
                <a:srgbClr val="214B59"/>
              </a:solidFill>
              <a:latin typeface="Quicksand"/>
              <a:ea typeface="Quicksand"/>
              <a:cs typeface="Quicksand"/>
              <a:sym typeface="Quicksand"/>
            </a:endParaRPr>
          </a:p>
          <a:p>
            <a:pPr indent="-114300" lvl="0" marL="0" marR="0" rtl="0" algn="l">
              <a:spcBef>
                <a:spcPts val="0"/>
              </a:spcBef>
              <a:spcAft>
                <a:spcPts val="0"/>
              </a:spcAft>
              <a:buClr>
                <a:srgbClr val="214B59"/>
              </a:buClr>
              <a:buSzPts val="1800"/>
              <a:buFont typeface="Arial"/>
              <a:buChar char="•"/>
            </a:pPr>
            <a:r>
              <a:rPr lang="es-ES" sz="1800">
                <a:solidFill>
                  <a:srgbClr val="214B59"/>
                </a:solidFill>
                <a:latin typeface="Quicksand"/>
                <a:ea typeface="Quicksand"/>
                <a:cs typeface="Quicksand"/>
                <a:sym typeface="Quicksand"/>
              </a:rPr>
              <a:t> </a:t>
            </a:r>
            <a:r>
              <a:rPr b="1" lang="es-ES" sz="1800">
                <a:solidFill>
                  <a:srgbClr val="214B59"/>
                </a:solidFill>
                <a:latin typeface="Quicksand"/>
                <a:ea typeface="Quicksand"/>
                <a:cs typeface="Quicksand"/>
                <a:sym typeface="Quicksand"/>
              </a:rPr>
              <a:t>poster</a:t>
            </a:r>
            <a:endParaRPr/>
          </a:p>
          <a:p>
            <a:pPr indent="0" lvl="0" marL="1080000" marR="0" rtl="0" algn="l">
              <a:spcBef>
                <a:spcPts val="0"/>
              </a:spcBef>
              <a:spcAft>
                <a:spcPts val="0"/>
              </a:spcAft>
              <a:buClr>
                <a:srgbClr val="214B59"/>
              </a:buClr>
              <a:buSzPts val="1800"/>
              <a:buFont typeface="Quicksand"/>
              <a:buNone/>
            </a:pPr>
            <a:r>
              <a:rPr lang="es-ES" sz="1800">
                <a:solidFill>
                  <a:srgbClr val="214B59"/>
                </a:solidFill>
                <a:latin typeface="Quicksand"/>
                <a:ea typeface="Quicksand"/>
                <a:cs typeface="Quicksand"/>
                <a:sym typeface="Quicksand"/>
              </a:rPr>
              <a:t>Se envía el </a:t>
            </a:r>
            <a:r>
              <a:rPr b="1" lang="es-ES" sz="1800">
                <a:solidFill>
                  <a:srgbClr val="214B59"/>
                </a:solidFill>
                <a:latin typeface="Quicksand"/>
                <a:ea typeface="Quicksand"/>
                <a:cs typeface="Quicksand"/>
                <a:sym typeface="Quicksand"/>
              </a:rPr>
              <a:t>poster en pdf </a:t>
            </a:r>
            <a:r>
              <a:rPr lang="es-ES" sz="1800">
                <a:solidFill>
                  <a:srgbClr val="214B59"/>
                </a:solidFill>
                <a:latin typeface="Quicksand"/>
                <a:ea typeface="Quicksand"/>
                <a:cs typeface="Quicksand"/>
                <a:sym typeface="Quicksand"/>
              </a:rPr>
              <a:t>(1,20 m de alto y 0,80 cm de ancho.) y el .doc (</a:t>
            </a:r>
            <a:r>
              <a:rPr lang="es-ES" sz="1800">
                <a:solidFill>
                  <a:srgbClr val="214B59"/>
                </a:solidFill>
                <a:latin typeface="Quicksand"/>
                <a:ea typeface="Quicksand"/>
                <a:cs typeface="Quicksand"/>
                <a:sym typeface="Quicksand"/>
              </a:rPr>
              <a:t>título</a:t>
            </a:r>
            <a:r>
              <a:rPr lang="es-ES" sz="1800">
                <a:solidFill>
                  <a:srgbClr val="214B59"/>
                </a:solidFill>
                <a:latin typeface="Quicksand"/>
                <a:ea typeface="Quicksand"/>
                <a:cs typeface="Quicksand"/>
                <a:sym typeface="Quicksand"/>
              </a:rPr>
              <a:t>, autores, afiliación, resumen, palabras claves)</a:t>
            </a:r>
            <a:endParaRPr sz="1800">
              <a:solidFill>
                <a:srgbClr val="214B59"/>
              </a:solidFill>
              <a:latin typeface="Quicksand"/>
              <a:ea typeface="Quicksand"/>
              <a:cs typeface="Quicksand"/>
              <a:sym typeface="Quicksand"/>
            </a:endParaRPr>
          </a:p>
          <a:p>
            <a:pPr indent="0" lvl="0" marL="0" marR="0" rtl="0" algn="l">
              <a:spcBef>
                <a:spcPts val="0"/>
              </a:spcBef>
              <a:spcAft>
                <a:spcPts val="0"/>
              </a:spcAft>
              <a:buClr>
                <a:schemeClr val="dk1"/>
              </a:buClr>
              <a:buSzPts val="1800"/>
              <a:buFont typeface="Calibri"/>
              <a:buNone/>
            </a:pPr>
            <a:r>
              <a:t/>
            </a:r>
            <a:endParaRPr sz="1800">
              <a:solidFill>
                <a:srgbClr val="214B59"/>
              </a:solidFill>
              <a:latin typeface="Quicksand"/>
              <a:ea typeface="Quicksand"/>
              <a:cs typeface="Quicksand"/>
              <a:sym typeface="Quicksand"/>
            </a:endParaRPr>
          </a:p>
          <a:p>
            <a:pPr indent="0" lvl="0" marL="0" marR="0" rtl="0" algn="l">
              <a:spcBef>
                <a:spcPts val="0"/>
              </a:spcBef>
              <a:spcAft>
                <a:spcPts val="0"/>
              </a:spcAft>
              <a:buClr>
                <a:srgbClr val="214B59"/>
              </a:buClr>
              <a:buSzPts val="1800"/>
              <a:buFont typeface="Quicksand"/>
              <a:buNone/>
            </a:pPr>
            <a:r>
              <a:rPr lang="es-ES" sz="1800">
                <a:solidFill>
                  <a:srgbClr val="214B59"/>
                </a:solidFill>
                <a:latin typeface="Quicksand"/>
                <a:ea typeface="Quicksand"/>
                <a:cs typeface="Quicksand"/>
                <a:sym typeface="Quicksand"/>
              </a:rPr>
              <a:t>Fecha de cierre para envío de ponencias y póster (15 de Abril)</a:t>
            </a:r>
            <a:endParaRPr/>
          </a:p>
          <a:p>
            <a:pPr indent="0" lvl="0" marL="0" marR="0" rtl="0" algn="l">
              <a:spcBef>
                <a:spcPts val="0"/>
              </a:spcBef>
              <a:spcAft>
                <a:spcPts val="0"/>
              </a:spcAft>
              <a:buClr>
                <a:srgbClr val="214B59"/>
              </a:buClr>
              <a:buSzPts val="1800"/>
              <a:buFont typeface="Quicksand"/>
              <a:buNone/>
            </a:pPr>
            <a:r>
              <a:rPr lang="es-ES" sz="1800">
                <a:solidFill>
                  <a:srgbClr val="214B59"/>
                </a:solidFill>
                <a:latin typeface="Quicksand"/>
                <a:ea typeface="Quicksand"/>
                <a:cs typeface="Quicksand"/>
                <a:sym typeface="Quicksand"/>
              </a:rPr>
              <a:t>Una vez que está aceptado (</a:t>
            </a:r>
            <a:r>
              <a:rPr lang="es-ES" sz="1800">
                <a:solidFill>
                  <a:srgbClr val="214B59"/>
                </a:solidFill>
                <a:latin typeface="Quicksand"/>
                <a:ea typeface="Quicksand"/>
                <a:cs typeface="Quicksand"/>
                <a:sym typeface="Quicksand"/>
              </a:rPr>
              <a:t>notificación el 30 de mayo</a:t>
            </a:r>
            <a:r>
              <a:rPr lang="es-ES" sz="1800">
                <a:solidFill>
                  <a:srgbClr val="214B59"/>
                </a:solidFill>
                <a:latin typeface="Quicksand"/>
                <a:ea typeface="Quicksand"/>
                <a:cs typeface="Quicksand"/>
                <a:sym typeface="Quicksand"/>
              </a:rPr>
              <a:t>), se </a:t>
            </a:r>
            <a:r>
              <a:rPr lang="es-ES" sz="1800">
                <a:solidFill>
                  <a:srgbClr val="214B59"/>
                </a:solidFill>
                <a:latin typeface="Quicksand"/>
                <a:ea typeface="Quicksand"/>
                <a:cs typeface="Quicksand"/>
                <a:sym typeface="Quicksand"/>
              </a:rPr>
              <a:t>envía</a:t>
            </a:r>
            <a:r>
              <a:rPr lang="es-ES" sz="1800">
                <a:solidFill>
                  <a:srgbClr val="214B59"/>
                </a:solidFill>
                <a:latin typeface="Quicksand"/>
                <a:ea typeface="Quicksand"/>
                <a:cs typeface="Quicksand"/>
                <a:sym typeface="Quicksand"/>
              </a:rPr>
              <a:t> la versión final. </a:t>
            </a:r>
            <a:endParaRPr/>
          </a:p>
          <a:p>
            <a:pPr indent="0" lvl="0" marL="0" marR="0" rtl="0" algn="l">
              <a:spcBef>
                <a:spcPts val="0"/>
              </a:spcBef>
              <a:spcAft>
                <a:spcPts val="0"/>
              </a:spcAft>
              <a:buClr>
                <a:srgbClr val="214B59"/>
              </a:buClr>
              <a:buSzPts val="1800"/>
              <a:buFont typeface="Quicksand"/>
              <a:buNone/>
            </a:pPr>
            <a:r>
              <a:rPr lang="es-ES" sz="1800">
                <a:solidFill>
                  <a:srgbClr val="214B59"/>
                </a:solidFill>
                <a:latin typeface="Quicksand"/>
                <a:ea typeface="Quicksand"/>
                <a:cs typeface="Quicksand"/>
                <a:sym typeface="Quicksand"/>
              </a:rPr>
              <a:t>Al menos un autor debe asistir a</a:t>
            </a:r>
            <a:r>
              <a:rPr lang="es-ES" sz="1800">
                <a:solidFill>
                  <a:srgbClr val="214B59"/>
                </a:solidFill>
                <a:latin typeface="Quicksand"/>
                <a:ea typeface="Quicksand"/>
                <a:cs typeface="Quicksand"/>
                <a:sym typeface="Quicksand"/>
              </a:rPr>
              <a:t> las jornadas, </a:t>
            </a:r>
            <a:endParaRPr sz="1800">
              <a:solidFill>
                <a:srgbClr val="214B59"/>
              </a:solidFill>
              <a:latin typeface="Quicksand"/>
              <a:ea typeface="Quicksand"/>
              <a:cs typeface="Quicksand"/>
              <a:sym typeface="Quicksand"/>
            </a:endParaRPr>
          </a:p>
          <a:p>
            <a:pPr indent="0" lvl="0" marL="0" marR="0" rtl="0" algn="l">
              <a:spcBef>
                <a:spcPts val="0"/>
              </a:spcBef>
              <a:spcAft>
                <a:spcPts val="0"/>
              </a:spcAft>
              <a:buClr>
                <a:srgbClr val="214B59"/>
              </a:buClr>
              <a:buSzPts val="1800"/>
              <a:buFont typeface="Quicksand"/>
              <a:buNone/>
            </a:pPr>
            <a:r>
              <a:rPr lang="es-ES" sz="1800">
                <a:solidFill>
                  <a:srgbClr val="214B59"/>
                </a:solidFill>
                <a:latin typeface="Quicksand"/>
                <a:ea typeface="Quicksand"/>
                <a:cs typeface="Quicksand"/>
                <a:sym typeface="Quicksand"/>
              </a:rPr>
              <a:t>el autor deberá llevará un ppt (en el caso de ponencias y short-papers) </a:t>
            </a:r>
            <a:endParaRPr/>
          </a:p>
          <a:p>
            <a:pPr indent="0" lvl="0" marL="0" marR="0" rtl="0" algn="l">
              <a:spcBef>
                <a:spcPts val="0"/>
              </a:spcBef>
              <a:spcAft>
                <a:spcPts val="0"/>
              </a:spcAft>
              <a:buClr>
                <a:srgbClr val="214B59"/>
              </a:buClr>
              <a:buSzPts val="1800"/>
              <a:buFont typeface="Quicksand"/>
              <a:buNone/>
            </a:pPr>
            <a:r>
              <a:rPr lang="es-ES" sz="1800">
                <a:solidFill>
                  <a:srgbClr val="214B59"/>
                </a:solidFill>
                <a:latin typeface="Quicksand"/>
                <a:ea typeface="Quicksand"/>
                <a:cs typeface="Quicksand"/>
                <a:sym typeface="Quicksand"/>
              </a:rPr>
              <a:t>y el poster en el último caso impreso. </a:t>
            </a:r>
            <a:endParaRPr sz="1800">
              <a:solidFill>
                <a:srgbClr val="214B59"/>
              </a:solidFill>
              <a:latin typeface="Quicksand"/>
              <a:ea typeface="Quicksand"/>
              <a:cs typeface="Quicksand"/>
              <a:sym typeface="Quicksand"/>
            </a:endParaRPr>
          </a:p>
          <a:p>
            <a:pPr indent="0" lvl="0" marL="0" marR="0" rtl="0" algn="l">
              <a:spcBef>
                <a:spcPts val="0"/>
              </a:spcBef>
              <a:spcAft>
                <a:spcPts val="0"/>
              </a:spcAft>
              <a:buClr>
                <a:schemeClr val="dk1"/>
              </a:buClr>
              <a:buSzPts val="1800"/>
              <a:buFont typeface="Arial"/>
              <a:buNone/>
            </a:pPr>
            <a:r>
              <a:t/>
            </a:r>
            <a:endParaRPr sz="1800">
              <a:solidFill>
                <a:srgbClr val="214B59"/>
              </a:solidFill>
              <a:latin typeface="Quicksand"/>
              <a:ea typeface="Quicksand"/>
              <a:cs typeface="Quicksand"/>
              <a:sym typeface="Quicksand"/>
            </a:endParaRPr>
          </a:p>
        </p:txBody>
      </p:sp>
      <p:sp>
        <p:nvSpPr>
          <p:cNvPr id="110" name="Google Shape;110;p4"/>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111" name="Google Shape;111;p4"/>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5"/>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117" name="Google Shape;117;p5"/>
          <p:cNvSpPr txBox="1"/>
          <p:nvPr/>
        </p:nvSpPr>
        <p:spPr>
          <a:xfrm>
            <a:off x="869770" y="3241054"/>
            <a:ext cx="10259100" cy="36000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rgbClr val="214B59"/>
              </a:buClr>
              <a:buSzPts val="4400"/>
              <a:buFont typeface="Quicksand"/>
              <a:buNone/>
            </a:pPr>
            <a:r>
              <a:rPr b="1" lang="es-ES" sz="4400">
                <a:solidFill>
                  <a:srgbClr val="214B59"/>
                </a:solidFill>
                <a:latin typeface="Quicksand"/>
                <a:ea typeface="Quicksand"/>
                <a:cs typeface="Quicksand"/>
                <a:sym typeface="Quicksand"/>
              </a:rPr>
              <a:t>Material disponible para consultar</a:t>
            </a:r>
            <a:endParaRPr b="1" sz="4400">
              <a:solidFill>
                <a:srgbClr val="214B59"/>
              </a:solidFill>
              <a:latin typeface="Quicksand"/>
              <a:ea typeface="Quicksand"/>
              <a:cs typeface="Quicksand"/>
              <a:sym typeface="Quicksand"/>
            </a:endParaRPr>
          </a:p>
        </p:txBody>
      </p:sp>
      <p:sp>
        <p:nvSpPr>
          <p:cNvPr id="118" name="Google Shape;118;p5"/>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119" name="Google Shape;119;p5"/>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6"/>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125" name="Google Shape;125;p6"/>
          <p:cNvSpPr txBox="1"/>
          <p:nvPr/>
        </p:nvSpPr>
        <p:spPr>
          <a:xfrm>
            <a:off x="650213" y="1765341"/>
            <a:ext cx="6874833" cy="36004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rgbClr val="214B59"/>
              </a:buClr>
              <a:buSzPts val="2400"/>
              <a:buFont typeface="Quicksand"/>
              <a:buNone/>
            </a:pPr>
            <a:r>
              <a:rPr b="1" lang="es-ES" sz="2400">
                <a:solidFill>
                  <a:srgbClr val="214B59"/>
                </a:solidFill>
                <a:latin typeface="Quicksand"/>
                <a:ea typeface="Quicksand"/>
                <a:cs typeface="Quicksand"/>
                <a:sym typeface="Quicksand"/>
              </a:rPr>
              <a:t>Material disponible para consultar</a:t>
            </a:r>
            <a:endParaRPr b="1" sz="2400">
              <a:solidFill>
                <a:srgbClr val="214B59"/>
              </a:solidFill>
              <a:latin typeface="Quicksand"/>
              <a:ea typeface="Quicksand"/>
              <a:cs typeface="Quicksand"/>
              <a:sym typeface="Quicksand"/>
            </a:endParaRPr>
          </a:p>
        </p:txBody>
      </p:sp>
      <p:sp>
        <p:nvSpPr>
          <p:cNvPr id="126" name="Google Shape;126;p6"/>
          <p:cNvSpPr txBox="1"/>
          <p:nvPr/>
        </p:nvSpPr>
        <p:spPr>
          <a:xfrm>
            <a:off x="682393" y="2266048"/>
            <a:ext cx="11487382" cy="1442253"/>
          </a:xfrm>
          <a:prstGeom prst="rect">
            <a:avLst/>
          </a:prstGeom>
          <a:noFill/>
          <a:ln>
            <a:noFill/>
          </a:ln>
        </p:spPr>
        <p:txBody>
          <a:bodyPr anchorCtr="0" anchor="t" bIns="60825" lIns="121650" spcFirstLastPara="1" rIns="121650" wrap="square" tIns="60825">
            <a:noAutofit/>
          </a:bodyPr>
          <a:lstStyle/>
          <a:p>
            <a:pPr indent="-114300" lvl="0" marL="0" marR="0" rtl="0" algn="l">
              <a:spcBef>
                <a:spcPts val="0"/>
              </a:spcBef>
              <a:spcAft>
                <a:spcPts val="0"/>
              </a:spcAft>
              <a:buClr>
                <a:srgbClr val="214B59"/>
              </a:buClr>
              <a:buSzPts val="1800"/>
              <a:buFont typeface="Arial"/>
              <a:buChar char="•"/>
            </a:pPr>
            <a:r>
              <a:rPr lang="es-ES" sz="1800">
                <a:solidFill>
                  <a:srgbClr val="214B59"/>
                </a:solidFill>
                <a:latin typeface="Quicksand"/>
                <a:ea typeface="Quicksand"/>
                <a:cs typeface="Quicksand"/>
                <a:sym typeface="Quicksand"/>
              </a:rPr>
              <a:t> </a:t>
            </a:r>
            <a:r>
              <a:rPr b="1" lang="es-ES" sz="1800">
                <a:solidFill>
                  <a:srgbClr val="214B59"/>
                </a:solidFill>
                <a:latin typeface="Quicksand"/>
                <a:ea typeface="Quicksand"/>
                <a:cs typeface="Quicksand"/>
                <a:sym typeface="Quicksand"/>
              </a:rPr>
              <a:t>Circular #2  </a:t>
            </a:r>
            <a:endParaRPr/>
          </a:p>
          <a:p>
            <a:pPr indent="0" lvl="0" marL="0" marR="0" rtl="0" algn="l">
              <a:spcBef>
                <a:spcPts val="0"/>
              </a:spcBef>
              <a:spcAft>
                <a:spcPts val="0"/>
              </a:spcAft>
              <a:buClr>
                <a:srgbClr val="214B59"/>
              </a:buClr>
              <a:buSzPts val="1800"/>
              <a:buFont typeface="Quicksand"/>
              <a:buNone/>
            </a:pPr>
            <a:r>
              <a:rPr b="1" lang="es-ES" sz="1800">
                <a:solidFill>
                  <a:srgbClr val="214B59"/>
                </a:solidFill>
                <a:latin typeface="Quicksand"/>
                <a:ea typeface="Quicksand"/>
                <a:cs typeface="Quicksand"/>
                <a:sym typeface="Quicksand"/>
              </a:rPr>
              <a:t>  	 </a:t>
            </a:r>
            <a:r>
              <a:rPr b="1" lang="es-ES" sz="1800" u="sng">
                <a:solidFill>
                  <a:srgbClr val="214B59"/>
                </a:solidFill>
                <a:latin typeface="Quicksand"/>
                <a:ea typeface="Quicksand"/>
                <a:cs typeface="Quicksand"/>
                <a:sym typeface="Quicksand"/>
                <a:hlinkClick r:id="rId4">
                  <a:extLst>
                    <a:ext uri="{A12FA001-AC4F-418D-AE19-62706E023703}">
                      <ahyp:hlinkClr val="tx"/>
                    </a:ext>
                  </a:extLst>
                </a:hlinkClick>
              </a:rPr>
              <a:t>https://www.idera.gob.ar/</a:t>
            </a:r>
            <a:endParaRPr b="1" sz="1800">
              <a:solidFill>
                <a:srgbClr val="214B59"/>
              </a:solidFill>
              <a:latin typeface="Quicksand"/>
              <a:ea typeface="Quicksand"/>
              <a:cs typeface="Quicksand"/>
              <a:sym typeface="Quicksand"/>
            </a:endParaRPr>
          </a:p>
          <a:p>
            <a:pPr indent="0" lvl="0" marL="0" marR="0" rtl="0" algn="l">
              <a:spcBef>
                <a:spcPts val="0"/>
              </a:spcBef>
              <a:spcAft>
                <a:spcPts val="0"/>
              </a:spcAft>
              <a:buClr>
                <a:schemeClr val="dk1"/>
              </a:buClr>
              <a:buSzPts val="1800"/>
              <a:buFont typeface="Calibri"/>
              <a:buNone/>
            </a:pPr>
            <a:r>
              <a:t/>
            </a:r>
            <a:endParaRPr b="1" sz="1800">
              <a:solidFill>
                <a:srgbClr val="214B59"/>
              </a:solidFill>
              <a:latin typeface="Quicksand"/>
              <a:ea typeface="Quicksand"/>
              <a:cs typeface="Quicksand"/>
              <a:sym typeface="Quicksand"/>
            </a:endParaRPr>
          </a:p>
          <a:p>
            <a:pPr indent="-114300" lvl="0" marL="0" marR="0" rtl="0" algn="l">
              <a:spcBef>
                <a:spcPts val="0"/>
              </a:spcBef>
              <a:spcAft>
                <a:spcPts val="0"/>
              </a:spcAft>
              <a:buClr>
                <a:srgbClr val="214B59"/>
              </a:buClr>
              <a:buSzPts val="1800"/>
              <a:buFont typeface="Arial"/>
              <a:buChar char="•"/>
            </a:pPr>
            <a:r>
              <a:rPr b="1" lang="es-ES" sz="1800">
                <a:solidFill>
                  <a:srgbClr val="214B59"/>
                </a:solidFill>
                <a:latin typeface="Quicksand"/>
                <a:ea typeface="Quicksand"/>
                <a:cs typeface="Quicksand"/>
                <a:sym typeface="Quicksand"/>
              </a:rPr>
              <a:t> Normas para la presentación de trabajos</a:t>
            </a:r>
            <a:r>
              <a:rPr lang="es-ES" sz="1800">
                <a:solidFill>
                  <a:srgbClr val="214B59"/>
                </a:solidFill>
                <a:latin typeface="Quicksand"/>
                <a:ea typeface="Quicksand"/>
                <a:cs typeface="Quicksand"/>
                <a:sym typeface="Quicksand"/>
              </a:rPr>
              <a:t>: ponencias, short-papers y póster </a:t>
            </a:r>
            <a:r>
              <a:rPr b="1" lang="es-ES" sz="1800">
                <a:solidFill>
                  <a:srgbClr val="214B59"/>
                </a:solidFill>
                <a:latin typeface="Quicksand"/>
                <a:ea typeface="Quicksand"/>
                <a:cs typeface="Quicksand"/>
                <a:sym typeface="Quicksand"/>
              </a:rPr>
              <a:t>	</a:t>
            </a:r>
            <a:r>
              <a:rPr b="1" lang="es-ES" sz="1800" u="sng">
                <a:solidFill>
                  <a:srgbClr val="214B59"/>
                </a:solidFill>
                <a:latin typeface="Quicksand"/>
                <a:ea typeface="Quicksand"/>
                <a:cs typeface="Quicksand"/>
                <a:sym typeface="Quicksand"/>
                <a:hlinkClick r:id="rId5">
                  <a:extLst>
                    <a:ext uri="{A12FA001-AC4F-418D-AE19-62706E023703}">
                      <ahyp:hlinkClr val="tx"/>
                    </a:ext>
                  </a:extLst>
                </a:hlinkClick>
              </a:rPr>
              <a:t>https://drive.google.com/file/d/11y-1I3aNcjrOx2zT3mSsLgjdpr4F39b-/view</a:t>
            </a:r>
            <a:endParaRPr b="1" sz="1800">
              <a:solidFill>
                <a:srgbClr val="214B59"/>
              </a:solidFill>
              <a:latin typeface="Quicksand"/>
              <a:ea typeface="Quicksand"/>
              <a:cs typeface="Quicksand"/>
              <a:sym typeface="Quicksand"/>
            </a:endParaRPr>
          </a:p>
          <a:p>
            <a:pPr indent="0" lvl="0" marL="0" marR="0" rtl="0" algn="l">
              <a:spcBef>
                <a:spcPts val="0"/>
              </a:spcBef>
              <a:spcAft>
                <a:spcPts val="0"/>
              </a:spcAft>
              <a:buClr>
                <a:schemeClr val="dk1"/>
              </a:buClr>
              <a:buSzPts val="1800"/>
              <a:buFont typeface="Arial"/>
              <a:buNone/>
            </a:pPr>
            <a:r>
              <a:t/>
            </a:r>
            <a:endParaRPr b="1" sz="1800">
              <a:solidFill>
                <a:srgbClr val="214B59"/>
              </a:solidFill>
              <a:latin typeface="Quicksand"/>
              <a:ea typeface="Quicksand"/>
              <a:cs typeface="Quicksand"/>
              <a:sym typeface="Quicksand"/>
            </a:endParaRPr>
          </a:p>
          <a:p>
            <a:pPr indent="-114300" lvl="0" marL="0" marR="0" rtl="0" algn="l">
              <a:spcBef>
                <a:spcPts val="0"/>
              </a:spcBef>
              <a:spcAft>
                <a:spcPts val="0"/>
              </a:spcAft>
              <a:buClr>
                <a:srgbClr val="214B59"/>
              </a:buClr>
              <a:buSzPts val="1800"/>
              <a:buFont typeface="Arial"/>
              <a:buChar char="•"/>
            </a:pPr>
            <a:r>
              <a:rPr b="1" lang="es-ES" sz="1800">
                <a:solidFill>
                  <a:srgbClr val="214B59"/>
                </a:solidFill>
                <a:latin typeface="Quicksand"/>
                <a:ea typeface="Quicksand"/>
                <a:cs typeface="Quicksand"/>
                <a:sym typeface="Quicksand"/>
              </a:rPr>
              <a:t> Plantilla modelo: 	</a:t>
            </a:r>
            <a:r>
              <a:rPr b="1" lang="es-ES" sz="1800" u="sng">
                <a:solidFill>
                  <a:srgbClr val="214B59"/>
                </a:solidFill>
                <a:latin typeface="Quicksand"/>
                <a:ea typeface="Quicksand"/>
                <a:cs typeface="Quicksand"/>
                <a:sym typeface="Quicksand"/>
                <a:hlinkClick r:id="rId6">
                  <a:extLst>
                    <a:ext uri="{A12FA001-AC4F-418D-AE19-62706E023703}">
                      <ahyp:hlinkClr val="tx"/>
                    </a:ext>
                  </a:extLst>
                </a:hlinkClick>
              </a:rPr>
              <a:t>https://docs.google.com/document/d/1pnCTgTWEOophI2ZGDwp7zPQkQ2RvtNBf/edit</a:t>
            </a:r>
            <a:endParaRPr b="1" sz="1800">
              <a:solidFill>
                <a:srgbClr val="214B59"/>
              </a:solidFill>
              <a:latin typeface="Quicksand"/>
              <a:ea typeface="Quicksand"/>
              <a:cs typeface="Quicksand"/>
              <a:sym typeface="Quicksand"/>
            </a:endParaRPr>
          </a:p>
          <a:p>
            <a:pPr indent="0" lvl="0" marL="0" marR="0" rtl="0" algn="l">
              <a:spcBef>
                <a:spcPts val="0"/>
              </a:spcBef>
              <a:spcAft>
                <a:spcPts val="0"/>
              </a:spcAft>
              <a:buClr>
                <a:schemeClr val="dk1"/>
              </a:buClr>
              <a:buSzPts val="1800"/>
              <a:buFont typeface="Arial"/>
              <a:buNone/>
            </a:pPr>
            <a:r>
              <a:t/>
            </a:r>
            <a:endParaRPr b="1" sz="1800">
              <a:solidFill>
                <a:srgbClr val="214B59"/>
              </a:solidFill>
              <a:latin typeface="Quicksand"/>
              <a:ea typeface="Quicksand"/>
              <a:cs typeface="Quicksand"/>
              <a:sym typeface="Quicksand"/>
            </a:endParaRPr>
          </a:p>
          <a:p>
            <a:pPr indent="-114300" lvl="0" marL="0" marR="0" rtl="0" algn="l">
              <a:spcBef>
                <a:spcPts val="0"/>
              </a:spcBef>
              <a:spcAft>
                <a:spcPts val="0"/>
              </a:spcAft>
              <a:buClr>
                <a:srgbClr val="214B59"/>
              </a:buClr>
              <a:buSzPts val="1800"/>
              <a:buFont typeface="Arial"/>
              <a:buChar char="•"/>
            </a:pPr>
            <a:r>
              <a:rPr b="1" lang="es-ES" sz="1800">
                <a:solidFill>
                  <a:srgbClr val="214B59"/>
                </a:solidFill>
                <a:latin typeface="Quicksand"/>
                <a:ea typeface="Quicksand"/>
                <a:cs typeface="Quicksand"/>
                <a:sym typeface="Quicksand"/>
              </a:rPr>
              <a:t> Normas APA 7ma. Ed.  </a:t>
            </a:r>
            <a:r>
              <a:rPr lang="es-ES" sz="1800">
                <a:solidFill>
                  <a:srgbClr val="214B59"/>
                </a:solidFill>
                <a:latin typeface="Quicksand"/>
                <a:ea typeface="Quicksand"/>
                <a:cs typeface="Quicksand"/>
                <a:sym typeface="Quicksand"/>
              </a:rPr>
              <a:t>Guia-Normas-APA-7ma-edicion.pdf</a:t>
            </a:r>
            <a:endParaRPr sz="1800">
              <a:solidFill>
                <a:srgbClr val="214B59"/>
              </a:solidFill>
              <a:latin typeface="Quicksand"/>
              <a:ea typeface="Quicksand"/>
              <a:cs typeface="Quicksand"/>
              <a:sym typeface="Quicksand"/>
            </a:endParaRPr>
          </a:p>
          <a:p>
            <a:pPr indent="0" lvl="0" marL="457200" marR="0" rtl="0" algn="l">
              <a:spcBef>
                <a:spcPts val="0"/>
              </a:spcBef>
              <a:spcAft>
                <a:spcPts val="0"/>
              </a:spcAft>
              <a:buNone/>
            </a:pPr>
            <a:r>
              <a:rPr lang="es-ES" sz="1800" u="sng">
                <a:solidFill>
                  <a:schemeClr val="hlink"/>
                </a:solidFill>
                <a:latin typeface="Quicksand"/>
                <a:ea typeface="Quicksand"/>
                <a:cs typeface="Quicksand"/>
                <a:sym typeface="Quicksand"/>
                <a:hlinkClick r:id="rId7"/>
              </a:rPr>
              <a:t>https://opendata.fi.uncoma.edu.ar/jornadasIDERA/Guia-Normas-APA-7ma-edicion.pdf</a:t>
            </a:r>
            <a:endParaRPr sz="1800">
              <a:solidFill>
                <a:srgbClr val="214B59"/>
              </a:solidFill>
              <a:latin typeface="Quicksand"/>
              <a:ea typeface="Quicksand"/>
              <a:cs typeface="Quicksand"/>
              <a:sym typeface="Quicksand"/>
            </a:endParaRPr>
          </a:p>
          <a:p>
            <a:pPr indent="0" lvl="0" marL="0" marR="0" rtl="0" algn="l">
              <a:spcBef>
                <a:spcPts val="0"/>
              </a:spcBef>
              <a:spcAft>
                <a:spcPts val="0"/>
              </a:spcAft>
              <a:buClr>
                <a:schemeClr val="dk1"/>
              </a:buClr>
              <a:buSzPts val="1800"/>
              <a:buFont typeface="Arial"/>
              <a:buNone/>
            </a:pPr>
            <a:r>
              <a:t/>
            </a:r>
            <a:endParaRPr b="1" sz="1800">
              <a:solidFill>
                <a:srgbClr val="214B59"/>
              </a:solidFill>
              <a:latin typeface="Quicksand"/>
              <a:ea typeface="Quicksand"/>
              <a:cs typeface="Quicksand"/>
              <a:sym typeface="Quicksand"/>
            </a:endParaRPr>
          </a:p>
          <a:p>
            <a:pPr indent="-114300" lvl="0" marL="0" marR="0" rtl="0" algn="l">
              <a:spcBef>
                <a:spcPts val="0"/>
              </a:spcBef>
              <a:spcAft>
                <a:spcPts val="0"/>
              </a:spcAft>
              <a:buClr>
                <a:srgbClr val="214B59"/>
              </a:buClr>
              <a:buSzPts val="1800"/>
              <a:buFont typeface="Arial"/>
              <a:buChar char="•"/>
            </a:pPr>
            <a:r>
              <a:rPr b="1" lang="es-ES" sz="1800">
                <a:solidFill>
                  <a:srgbClr val="214B59"/>
                </a:solidFill>
                <a:latin typeface="Quicksand"/>
                <a:ea typeface="Quicksand"/>
                <a:cs typeface="Quicksand"/>
                <a:sym typeface="Quicksand"/>
              </a:rPr>
              <a:t> Video – </a:t>
            </a:r>
            <a:r>
              <a:rPr lang="es-ES" sz="1800">
                <a:solidFill>
                  <a:srgbClr val="214B59"/>
                </a:solidFill>
                <a:latin typeface="Quicksand"/>
                <a:ea typeface="Quicksand"/>
                <a:cs typeface="Quicksand"/>
                <a:sym typeface="Quicksand"/>
              </a:rPr>
              <a:t>taller virtual Luis Reynoso y Nicolás Caloni</a:t>
            </a:r>
            <a:r>
              <a:rPr b="1" lang="es-ES" sz="1800">
                <a:solidFill>
                  <a:srgbClr val="214B59"/>
                </a:solidFill>
                <a:latin typeface="Quicksand"/>
                <a:ea typeface="Quicksand"/>
                <a:cs typeface="Quicksand"/>
                <a:sym typeface="Quicksand"/>
              </a:rPr>
              <a:t>.</a:t>
            </a:r>
            <a:endParaRPr/>
          </a:p>
          <a:p>
            <a:pPr indent="0" lvl="0" marL="0" marR="0" rtl="0" algn="l">
              <a:spcBef>
                <a:spcPts val="0"/>
              </a:spcBef>
              <a:spcAft>
                <a:spcPts val="0"/>
              </a:spcAft>
              <a:buClr>
                <a:srgbClr val="214B59"/>
              </a:buClr>
              <a:buSzPts val="1800"/>
              <a:buFont typeface="Quicksand"/>
              <a:buNone/>
            </a:pPr>
            <a:r>
              <a:rPr b="1" lang="es-ES" sz="1800">
                <a:solidFill>
                  <a:srgbClr val="214B59"/>
                </a:solidFill>
                <a:latin typeface="Quicksand"/>
                <a:ea typeface="Quicksand"/>
                <a:cs typeface="Quicksand"/>
                <a:sym typeface="Quicksand"/>
              </a:rPr>
              <a:t>	Año 2022 </a:t>
            </a:r>
            <a:r>
              <a:rPr b="1" lang="es-ES" sz="1800" u="sng">
                <a:solidFill>
                  <a:srgbClr val="214B59"/>
                </a:solidFill>
                <a:latin typeface="Quicksand"/>
                <a:ea typeface="Quicksand"/>
                <a:cs typeface="Quicksand"/>
                <a:sym typeface="Quicksand"/>
                <a:hlinkClick r:id="rId8">
                  <a:extLst>
                    <a:ext uri="{A12FA001-AC4F-418D-AE19-62706E023703}">
                      <ahyp:hlinkClr val="tx"/>
                    </a:ext>
                  </a:extLst>
                </a:hlinkClick>
              </a:rPr>
              <a:t>https://youtu.be/GsYT5KmBVW</a:t>
            </a:r>
            <a:r>
              <a:rPr b="1" lang="es-ES" sz="1800">
                <a:solidFill>
                  <a:srgbClr val="214B59"/>
                </a:solidFill>
                <a:latin typeface="Quicksand"/>
                <a:ea typeface="Quicksand"/>
                <a:cs typeface="Quicksand"/>
                <a:sym typeface="Quicksand"/>
              </a:rPr>
              <a:t>A</a:t>
            </a:r>
            <a:endParaRPr b="1" sz="1800">
              <a:solidFill>
                <a:srgbClr val="214B59"/>
              </a:solidFill>
              <a:latin typeface="Quicksand"/>
              <a:ea typeface="Quicksand"/>
              <a:cs typeface="Quicksand"/>
              <a:sym typeface="Quicksand"/>
            </a:endParaRPr>
          </a:p>
          <a:p>
            <a:pPr indent="0" lvl="0" marL="0" marR="0" rtl="0" algn="l">
              <a:spcBef>
                <a:spcPts val="0"/>
              </a:spcBef>
              <a:spcAft>
                <a:spcPts val="0"/>
              </a:spcAft>
              <a:buClr>
                <a:srgbClr val="214B59"/>
              </a:buClr>
              <a:buSzPts val="1800"/>
              <a:buFont typeface="Quicksand"/>
              <a:buNone/>
            </a:pPr>
            <a:r>
              <a:rPr b="1" lang="es-ES" sz="1800">
                <a:solidFill>
                  <a:srgbClr val="214B59"/>
                </a:solidFill>
                <a:latin typeface="Quicksand"/>
                <a:ea typeface="Quicksand"/>
                <a:cs typeface="Quicksand"/>
                <a:sym typeface="Quicksand"/>
              </a:rPr>
              <a:t>	Año 2021 </a:t>
            </a:r>
            <a:r>
              <a:rPr b="1" lang="es-ES" sz="1800" u="sng">
                <a:solidFill>
                  <a:srgbClr val="214B59"/>
                </a:solidFill>
                <a:latin typeface="Quicksand"/>
                <a:ea typeface="Quicksand"/>
                <a:cs typeface="Quicksand"/>
                <a:sym typeface="Quicksand"/>
                <a:hlinkClick r:id="rId9">
                  <a:extLst>
                    <a:ext uri="{A12FA001-AC4F-418D-AE19-62706E023703}">
                      <ahyp:hlinkClr val="tx"/>
                    </a:ext>
                  </a:extLst>
                </a:hlinkClick>
              </a:rPr>
              <a:t>https://youtu.be/nLKhmYzR9ko</a:t>
            </a:r>
            <a:endParaRPr b="1" sz="1800">
              <a:solidFill>
                <a:srgbClr val="214B59"/>
              </a:solidFill>
              <a:latin typeface="Quicksand"/>
              <a:ea typeface="Quicksand"/>
              <a:cs typeface="Quicksand"/>
              <a:sym typeface="Quicksand"/>
            </a:endParaRPr>
          </a:p>
          <a:p>
            <a:pPr indent="0" lvl="0" marL="0" marR="0" rtl="0" algn="l">
              <a:spcBef>
                <a:spcPts val="0"/>
              </a:spcBef>
              <a:spcAft>
                <a:spcPts val="0"/>
              </a:spcAft>
              <a:buClr>
                <a:schemeClr val="dk1"/>
              </a:buClr>
              <a:buSzPts val="1800"/>
              <a:buFont typeface="Calibri"/>
              <a:buNone/>
            </a:pPr>
            <a:r>
              <a:t/>
            </a:r>
            <a:endParaRPr sz="1800">
              <a:solidFill>
                <a:srgbClr val="214B59"/>
              </a:solidFill>
              <a:latin typeface="Quicksand"/>
              <a:ea typeface="Quicksand"/>
              <a:cs typeface="Quicksand"/>
              <a:sym typeface="Quicksand"/>
            </a:endParaRPr>
          </a:p>
        </p:txBody>
      </p:sp>
      <p:sp>
        <p:nvSpPr>
          <p:cNvPr id="127" name="Google Shape;127;p6"/>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128" name="Google Shape;128;p6"/>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7"/>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134" name="Google Shape;134;p7"/>
          <p:cNvSpPr txBox="1"/>
          <p:nvPr/>
        </p:nvSpPr>
        <p:spPr>
          <a:xfrm>
            <a:off x="180231" y="2124125"/>
            <a:ext cx="6874833" cy="36004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rgbClr val="214B59"/>
              </a:buClr>
              <a:buSzPts val="2400"/>
              <a:buFont typeface="Quicksand"/>
              <a:buNone/>
            </a:pPr>
            <a:r>
              <a:rPr b="1" lang="es-ES" sz="2400">
                <a:solidFill>
                  <a:srgbClr val="214B59"/>
                </a:solidFill>
                <a:latin typeface="Quicksand"/>
                <a:ea typeface="Quicksand"/>
                <a:cs typeface="Quicksand"/>
                <a:sym typeface="Quicksand"/>
              </a:rPr>
              <a:t>Circular 2 en</a:t>
            </a:r>
            <a:endParaRPr/>
          </a:p>
          <a:p>
            <a:pPr indent="0" lvl="0" marL="0" marR="0" rtl="0" algn="l">
              <a:spcBef>
                <a:spcPts val="0"/>
              </a:spcBef>
              <a:spcAft>
                <a:spcPts val="0"/>
              </a:spcAft>
              <a:buClr>
                <a:srgbClr val="214B59"/>
              </a:buClr>
              <a:buSzPts val="2400"/>
              <a:buFont typeface="Quicksand"/>
              <a:buNone/>
            </a:pPr>
            <a:r>
              <a:rPr b="1" lang="es-ES" sz="2400">
                <a:solidFill>
                  <a:srgbClr val="214B59"/>
                </a:solidFill>
                <a:latin typeface="Quicksand"/>
                <a:ea typeface="Quicksand"/>
                <a:cs typeface="Quicksand"/>
                <a:sym typeface="Quicksand"/>
              </a:rPr>
              <a:t>https://www.idera.gob.ar/</a:t>
            </a:r>
            <a:endParaRPr b="1" sz="2400">
              <a:solidFill>
                <a:srgbClr val="214B59"/>
              </a:solidFill>
              <a:latin typeface="Quicksand"/>
              <a:ea typeface="Quicksand"/>
              <a:cs typeface="Quicksand"/>
              <a:sym typeface="Quicksand"/>
            </a:endParaRPr>
          </a:p>
          <a:p>
            <a:pPr indent="0" lvl="0" marL="0" marR="0" rtl="0" algn="l">
              <a:spcBef>
                <a:spcPts val="0"/>
              </a:spcBef>
              <a:spcAft>
                <a:spcPts val="0"/>
              </a:spcAft>
              <a:buClr>
                <a:schemeClr val="dk1"/>
              </a:buClr>
              <a:buSzPts val="2400"/>
              <a:buFont typeface="Calibri"/>
              <a:buNone/>
            </a:pPr>
            <a:r>
              <a:t/>
            </a:r>
            <a:endParaRPr b="1" sz="2400">
              <a:solidFill>
                <a:srgbClr val="214B59"/>
              </a:solidFill>
              <a:latin typeface="Quicksand"/>
              <a:ea typeface="Quicksand"/>
              <a:cs typeface="Quicksand"/>
              <a:sym typeface="Quicksand"/>
            </a:endParaRPr>
          </a:p>
        </p:txBody>
      </p:sp>
      <p:sp>
        <p:nvSpPr>
          <p:cNvPr id="135" name="Google Shape;135;p7"/>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136" name="Google Shape;136;p7"/>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pic>
        <p:nvPicPr>
          <p:cNvPr id="137" name="Google Shape;137;p7"/>
          <p:cNvPicPr preferRelativeResize="0"/>
          <p:nvPr/>
        </p:nvPicPr>
        <p:blipFill rotWithShape="1">
          <a:blip r:embed="rId4">
            <a:alphaModFix/>
          </a:blip>
          <a:srcRect b="0" l="0" r="0" t="0"/>
          <a:stretch/>
        </p:blipFill>
        <p:spPr>
          <a:xfrm>
            <a:off x="4428703" y="1116013"/>
            <a:ext cx="5039754" cy="5420804"/>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8"/>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143" name="Google Shape;143;p8"/>
          <p:cNvSpPr txBox="1"/>
          <p:nvPr/>
        </p:nvSpPr>
        <p:spPr>
          <a:xfrm>
            <a:off x="828303" y="3564285"/>
            <a:ext cx="9721080" cy="36004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chemeClr val="dk1"/>
              </a:buClr>
              <a:buSzPts val="2400"/>
              <a:buFont typeface="Calibri"/>
              <a:buNone/>
            </a:pPr>
            <a:r>
              <a:rPr b="1" lang="es-ES" sz="2400">
                <a:solidFill>
                  <a:schemeClr val="dk1"/>
                </a:solidFill>
                <a:latin typeface="Calibri"/>
                <a:ea typeface="Calibri"/>
                <a:cs typeface="Calibri"/>
                <a:sym typeface="Calibri"/>
              </a:rPr>
              <a:t>Normas para la presentación de trabajos: ponencias, short-papers y póster</a:t>
            </a:r>
            <a:endParaRPr/>
          </a:p>
          <a:p>
            <a:pPr indent="0" lvl="0" marL="0" marR="0" rtl="0" algn="l">
              <a:spcBef>
                <a:spcPts val="0"/>
              </a:spcBef>
              <a:spcAft>
                <a:spcPts val="0"/>
              </a:spcAft>
              <a:buClr>
                <a:schemeClr val="dk1"/>
              </a:buClr>
              <a:buSzPts val="2400"/>
              <a:buFont typeface="Calibri"/>
              <a:buNone/>
            </a:pPr>
            <a:r>
              <a:t/>
            </a:r>
            <a:endParaRPr b="1" sz="2400">
              <a:solidFill>
                <a:srgbClr val="214B59"/>
              </a:solidFill>
              <a:latin typeface="Quicksand"/>
              <a:ea typeface="Quicksand"/>
              <a:cs typeface="Quicksand"/>
              <a:sym typeface="Quicksand"/>
            </a:endParaRPr>
          </a:p>
          <a:p>
            <a:pPr indent="0" lvl="0" marL="0" marR="0" rtl="0" algn="l">
              <a:spcBef>
                <a:spcPts val="0"/>
              </a:spcBef>
              <a:spcAft>
                <a:spcPts val="0"/>
              </a:spcAft>
              <a:buClr>
                <a:schemeClr val="dk1"/>
              </a:buClr>
              <a:buSzPts val="2400"/>
              <a:buFont typeface="Calibri"/>
              <a:buNone/>
            </a:pPr>
            <a:r>
              <a:rPr lang="es-ES" sz="2400" u="sng">
                <a:solidFill>
                  <a:schemeClr val="dk1"/>
                </a:solidFill>
                <a:latin typeface="Calibri"/>
                <a:ea typeface="Calibri"/>
                <a:cs typeface="Calibri"/>
                <a:sym typeface="Calibri"/>
                <a:hlinkClick r:id="rId4">
                  <a:extLst>
                    <a:ext uri="{A12FA001-AC4F-418D-AE19-62706E023703}">
                      <ahyp:hlinkClr val="tx"/>
                    </a:ext>
                  </a:extLst>
                </a:hlinkClick>
              </a:rPr>
              <a:t>https://drive.google.com/file/d/11y-1I3aNcjrOx2zT3mSsLgjdpr4F39b-/view</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rPr lang="es-ES" sz="2400">
                <a:solidFill>
                  <a:schemeClr val="dk1"/>
                </a:solidFill>
                <a:latin typeface="Calibri"/>
                <a:ea typeface="Calibri"/>
                <a:cs typeface="Calibri"/>
                <a:sym typeface="Calibri"/>
              </a:rPr>
              <a:t>	</a:t>
            </a:r>
            <a:endParaRPr/>
          </a:p>
          <a:p>
            <a:pPr indent="0" lvl="0" marL="0" marR="0" rtl="0" algn="l">
              <a:spcBef>
                <a:spcPts val="0"/>
              </a:spcBef>
              <a:spcAft>
                <a:spcPts val="0"/>
              </a:spcAft>
              <a:buClr>
                <a:schemeClr val="dk1"/>
              </a:buClr>
              <a:buSzPts val="2400"/>
              <a:buFont typeface="Calibri"/>
              <a:buNone/>
            </a:pPr>
            <a:r>
              <a:rPr lang="es-ES" sz="2400">
                <a:solidFill>
                  <a:schemeClr val="dk1"/>
                </a:solidFill>
                <a:latin typeface="Calibri"/>
                <a:ea typeface="Calibri"/>
                <a:cs typeface="Calibri"/>
                <a:sym typeface="Calibri"/>
              </a:rPr>
              <a:t>	</a:t>
            </a:r>
            <a:endParaRPr/>
          </a:p>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400"/>
              <a:buFont typeface="Calibri"/>
              <a:buAutoNum type="alphaLcPeriod"/>
            </a:pPr>
            <a:r>
              <a:rPr lang="es-ES" sz="2400">
                <a:solidFill>
                  <a:schemeClr val="dk1"/>
                </a:solidFill>
                <a:latin typeface="Calibri"/>
                <a:ea typeface="Calibri"/>
                <a:cs typeface="Calibri"/>
                <a:sym typeface="Calibri"/>
              </a:rPr>
              <a:t>Normas para autores de ponencias</a:t>
            </a:r>
            <a:endParaRPr/>
          </a:p>
          <a:p>
            <a:pPr indent="-457200" lvl="0" marL="457200" marR="0" rtl="0" algn="l">
              <a:spcBef>
                <a:spcPts val="0"/>
              </a:spcBef>
              <a:spcAft>
                <a:spcPts val="0"/>
              </a:spcAft>
              <a:buClr>
                <a:schemeClr val="dk1"/>
              </a:buClr>
              <a:buSzPts val="2400"/>
              <a:buFont typeface="Calibri"/>
              <a:buAutoNum type="alphaLcPeriod"/>
            </a:pPr>
            <a:r>
              <a:rPr lang="es-ES" sz="2400">
                <a:solidFill>
                  <a:schemeClr val="dk1"/>
                </a:solidFill>
                <a:latin typeface="Calibri"/>
                <a:ea typeface="Calibri"/>
                <a:cs typeface="Calibri"/>
                <a:sym typeface="Calibri"/>
              </a:rPr>
              <a:t>Normas para autores de short-papers</a:t>
            </a:r>
            <a:endParaRPr sz="24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400"/>
              <a:buFont typeface="Calibri"/>
              <a:buAutoNum type="alphaLcPeriod"/>
            </a:pPr>
            <a:r>
              <a:rPr lang="es-ES" sz="2400">
                <a:solidFill>
                  <a:schemeClr val="dk1"/>
                </a:solidFill>
                <a:latin typeface="Calibri"/>
                <a:ea typeface="Calibri"/>
                <a:cs typeface="Calibri"/>
                <a:sym typeface="Calibri"/>
              </a:rPr>
              <a:t>Normas para autores de póster </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t/>
            </a:r>
            <a:endParaRPr b="1" sz="2400">
              <a:solidFill>
                <a:srgbClr val="214B59"/>
              </a:solidFill>
              <a:latin typeface="Quicksand"/>
              <a:ea typeface="Quicksand"/>
              <a:cs typeface="Quicksand"/>
              <a:sym typeface="Quicksand"/>
            </a:endParaRPr>
          </a:p>
        </p:txBody>
      </p:sp>
      <p:sp>
        <p:nvSpPr>
          <p:cNvPr id="144" name="Google Shape;144;p8"/>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145" name="Google Shape;145;p8"/>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pic>
        <p:nvPicPr>
          <p:cNvPr id="146" name="Google Shape;146;p8"/>
          <p:cNvPicPr preferRelativeResize="0"/>
          <p:nvPr/>
        </p:nvPicPr>
        <p:blipFill rotWithShape="1">
          <a:blip r:embed="rId5">
            <a:alphaModFix/>
          </a:blip>
          <a:srcRect b="0" l="0" r="0" t="0"/>
          <a:stretch/>
        </p:blipFill>
        <p:spPr>
          <a:xfrm>
            <a:off x="1741488" y="2824163"/>
            <a:ext cx="8686800" cy="1190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9"/>
          <p:cNvSpPr txBox="1"/>
          <p:nvPr>
            <p:ph type="ctrTitle"/>
          </p:nvPr>
        </p:nvSpPr>
        <p:spPr>
          <a:xfrm>
            <a:off x="2124447" y="323925"/>
            <a:ext cx="6048672" cy="360040"/>
          </a:xfrm>
          <a:prstGeom prst="rect">
            <a:avLst/>
          </a:prstGeom>
          <a:noFill/>
          <a:ln>
            <a:noFill/>
          </a:ln>
        </p:spPr>
        <p:txBody>
          <a:bodyPr anchorCtr="0" anchor="ctr" bIns="60825" lIns="121650" spcFirstLastPara="1" rIns="121650" wrap="square" tIns="60825">
            <a:noAutofit/>
          </a:bodyPr>
          <a:lstStyle/>
          <a:p>
            <a:pPr indent="0" lvl="0" marL="0" rtl="0" algn="l">
              <a:spcBef>
                <a:spcPts val="0"/>
              </a:spcBef>
              <a:spcAft>
                <a:spcPts val="0"/>
              </a:spcAft>
              <a:buClr>
                <a:srgbClr val="224A5A"/>
              </a:buClr>
              <a:buSzPts val="1600"/>
              <a:buFont typeface="Quicksand"/>
              <a:buNone/>
            </a:pPr>
            <a:r>
              <a:rPr b="1" lang="es-ES" sz="1600">
                <a:solidFill>
                  <a:srgbClr val="224A5A"/>
                </a:solidFill>
                <a:latin typeface="Quicksand"/>
                <a:ea typeface="Quicksand"/>
                <a:cs typeface="Quicksand"/>
                <a:sym typeface="Quicksand"/>
              </a:rPr>
              <a:t>¿Cómo presentar ponencias, short-papers y pósters</a:t>
            </a:r>
            <a:br>
              <a:rPr b="1" lang="es-ES" sz="1600">
                <a:solidFill>
                  <a:srgbClr val="224A5A"/>
                </a:solidFill>
                <a:latin typeface="Quicksand"/>
                <a:ea typeface="Quicksand"/>
                <a:cs typeface="Quicksand"/>
                <a:sym typeface="Quicksand"/>
              </a:rPr>
            </a:br>
            <a:r>
              <a:rPr b="1" lang="es-ES" sz="1600">
                <a:solidFill>
                  <a:srgbClr val="224A5A"/>
                </a:solidFill>
                <a:latin typeface="Quicksand"/>
                <a:ea typeface="Quicksand"/>
                <a:cs typeface="Quicksand"/>
                <a:sym typeface="Quicksand"/>
              </a:rPr>
              <a:t>en las Jornadas de IDERA?</a:t>
            </a:r>
            <a:endParaRPr b="1" sz="1600">
              <a:solidFill>
                <a:srgbClr val="224A5A"/>
              </a:solidFill>
              <a:latin typeface="Quicksand"/>
              <a:ea typeface="Quicksand"/>
              <a:cs typeface="Quicksand"/>
              <a:sym typeface="Quicksand"/>
            </a:endParaRPr>
          </a:p>
        </p:txBody>
      </p:sp>
      <p:sp>
        <p:nvSpPr>
          <p:cNvPr id="152" name="Google Shape;152;p9"/>
          <p:cNvSpPr txBox="1"/>
          <p:nvPr/>
        </p:nvSpPr>
        <p:spPr>
          <a:xfrm>
            <a:off x="324247" y="1836093"/>
            <a:ext cx="9721080" cy="360040"/>
          </a:xfrm>
          <a:prstGeom prst="rect">
            <a:avLst/>
          </a:prstGeom>
          <a:noFill/>
          <a:ln>
            <a:noFill/>
          </a:ln>
        </p:spPr>
        <p:txBody>
          <a:bodyPr anchorCtr="0" anchor="ctr" bIns="60825" lIns="121650" spcFirstLastPara="1" rIns="121650" wrap="square" tIns="60825">
            <a:noAutofit/>
          </a:bodyPr>
          <a:lstStyle/>
          <a:p>
            <a:pPr indent="0" lvl="0" marL="0" marR="0" rtl="0" algn="l">
              <a:spcBef>
                <a:spcPts val="0"/>
              </a:spcBef>
              <a:spcAft>
                <a:spcPts val="0"/>
              </a:spcAft>
              <a:buClr>
                <a:schemeClr val="dk1"/>
              </a:buClr>
              <a:buSzPts val="2400"/>
              <a:buFont typeface="Calibri"/>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400"/>
              <a:buFont typeface="Calibri"/>
              <a:buNone/>
            </a:pPr>
            <a:r>
              <a:rPr b="1" lang="es-ES" sz="2400">
                <a:solidFill>
                  <a:schemeClr val="dk1"/>
                </a:solidFill>
                <a:latin typeface="Calibri"/>
                <a:ea typeface="Calibri"/>
                <a:cs typeface="Calibri"/>
                <a:sym typeface="Calibri"/>
              </a:rPr>
              <a:t>Plantilla </a:t>
            </a:r>
            <a:endParaRPr/>
          </a:p>
          <a:p>
            <a:pPr indent="0" lvl="0" marL="0" marR="0" rtl="0" algn="l">
              <a:spcBef>
                <a:spcPts val="0"/>
              </a:spcBef>
              <a:spcAft>
                <a:spcPts val="0"/>
              </a:spcAft>
              <a:buClr>
                <a:schemeClr val="dk1"/>
              </a:buClr>
              <a:buSzPts val="2400"/>
              <a:buFont typeface="Calibri"/>
              <a:buNone/>
            </a:pPr>
            <a:r>
              <a:rPr b="1" lang="es-ES" sz="2400">
                <a:solidFill>
                  <a:schemeClr val="dk1"/>
                </a:solidFill>
                <a:latin typeface="Calibri"/>
                <a:ea typeface="Calibri"/>
                <a:cs typeface="Calibri"/>
                <a:sym typeface="Calibri"/>
              </a:rPr>
              <a:t>modelo</a:t>
            </a:r>
            <a:endParaRPr/>
          </a:p>
          <a:p>
            <a:pPr indent="0" lvl="0" marL="0" marR="0" rtl="0" algn="l">
              <a:spcBef>
                <a:spcPts val="0"/>
              </a:spcBef>
              <a:spcAft>
                <a:spcPts val="0"/>
              </a:spcAft>
              <a:buClr>
                <a:schemeClr val="dk1"/>
              </a:buClr>
              <a:buSzPts val="2400"/>
              <a:buFont typeface="Calibri"/>
              <a:buNone/>
            </a:pPr>
            <a:r>
              <a:t/>
            </a:r>
            <a:endParaRPr b="1" sz="2400">
              <a:solidFill>
                <a:srgbClr val="214B59"/>
              </a:solidFill>
              <a:latin typeface="Quicksand"/>
              <a:ea typeface="Quicksand"/>
              <a:cs typeface="Quicksand"/>
              <a:sym typeface="Quicksand"/>
            </a:endParaRPr>
          </a:p>
          <a:p>
            <a:pPr indent="0" lvl="0" marL="0" marR="0" rtl="0" algn="l">
              <a:spcBef>
                <a:spcPts val="0"/>
              </a:spcBef>
              <a:spcAft>
                <a:spcPts val="0"/>
              </a:spcAft>
              <a:buClr>
                <a:schemeClr val="dk1"/>
              </a:buClr>
              <a:buSzPts val="2400"/>
              <a:buFont typeface="Calibri"/>
              <a:buNone/>
            </a:pPr>
            <a:r>
              <a:t/>
            </a:r>
            <a:endParaRPr b="1" sz="2400">
              <a:solidFill>
                <a:srgbClr val="214B59"/>
              </a:solidFill>
              <a:latin typeface="Quicksand"/>
              <a:ea typeface="Quicksand"/>
              <a:cs typeface="Quicksand"/>
              <a:sym typeface="Quicksand"/>
            </a:endParaRPr>
          </a:p>
        </p:txBody>
      </p:sp>
      <p:sp>
        <p:nvSpPr>
          <p:cNvPr id="153" name="Google Shape;153;p9"/>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154" name="Google Shape;154;p9"/>
          <p:cNvSpPr/>
          <p:nvPr/>
        </p:nvSpPr>
        <p:spPr>
          <a:xfrm>
            <a:off x="5958090" y="3188643"/>
            <a:ext cx="2535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pic>
        <p:nvPicPr>
          <p:cNvPr id="155" name="Google Shape;155;p9"/>
          <p:cNvPicPr preferRelativeResize="0"/>
          <p:nvPr/>
        </p:nvPicPr>
        <p:blipFill rotWithShape="1">
          <a:blip r:embed="rId4">
            <a:alphaModFix/>
          </a:blip>
          <a:srcRect b="0" l="0" r="0" t="0"/>
          <a:stretch/>
        </p:blipFill>
        <p:spPr>
          <a:xfrm>
            <a:off x="1908424" y="1044005"/>
            <a:ext cx="3888432" cy="4960973"/>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pic>
        <p:nvPicPr>
          <p:cNvPr id="156" name="Google Shape;156;p9"/>
          <p:cNvPicPr preferRelativeResize="0"/>
          <p:nvPr/>
        </p:nvPicPr>
        <p:blipFill rotWithShape="1">
          <a:blip r:embed="rId5">
            <a:alphaModFix/>
          </a:blip>
          <a:srcRect b="0" l="0" r="0" t="0"/>
          <a:stretch/>
        </p:blipFill>
        <p:spPr>
          <a:xfrm>
            <a:off x="6156895" y="1044005"/>
            <a:ext cx="3491624" cy="4960973"/>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157" name="Google Shape;157;p9"/>
          <p:cNvSpPr txBox="1"/>
          <p:nvPr/>
        </p:nvSpPr>
        <p:spPr>
          <a:xfrm>
            <a:off x="2484487" y="6041919"/>
            <a:ext cx="2991912" cy="369138"/>
          </a:xfrm>
          <a:prstGeom prst="rect">
            <a:avLst/>
          </a:prstGeom>
          <a:noFill/>
          <a:ln>
            <a:noFill/>
          </a:ln>
        </p:spPr>
        <p:txBody>
          <a:bodyPr anchorCtr="0" anchor="t" bIns="45600" lIns="91225" spcFirstLastPara="1" rIns="91225" wrap="square" tIns="456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Figura 1: Plantilla modelo </a:t>
            </a:r>
            <a:endParaRPr/>
          </a:p>
        </p:txBody>
      </p:sp>
      <p:sp>
        <p:nvSpPr>
          <p:cNvPr id="158" name="Google Shape;158;p9"/>
          <p:cNvSpPr txBox="1"/>
          <p:nvPr/>
        </p:nvSpPr>
        <p:spPr>
          <a:xfrm>
            <a:off x="6588943" y="6012557"/>
            <a:ext cx="5010525" cy="584582"/>
          </a:xfrm>
          <a:prstGeom prst="rect">
            <a:avLst/>
          </a:prstGeom>
          <a:noFill/>
          <a:ln>
            <a:noFill/>
          </a:ln>
        </p:spPr>
        <p:txBody>
          <a:bodyPr anchorCtr="0" anchor="t" bIns="45600" lIns="91225" spcFirstLastPara="1" rIns="91225" wrap="square" tIns="45600">
            <a:spAutoFit/>
          </a:bodyPr>
          <a:lstStyle/>
          <a:p>
            <a:pPr indent="0" lvl="0" marL="0" marR="0" rtl="0" algn="l">
              <a:spcBef>
                <a:spcPts val="0"/>
              </a:spcBef>
              <a:spcAft>
                <a:spcPts val="0"/>
              </a:spcAft>
              <a:buNone/>
            </a:pPr>
            <a:r>
              <a:rPr lang="es-ES" sz="1600">
                <a:solidFill>
                  <a:schemeClr val="dk1"/>
                </a:solidFill>
                <a:latin typeface="Calibri"/>
                <a:ea typeface="Calibri"/>
                <a:cs typeface="Calibri"/>
                <a:sym typeface="Calibri"/>
              </a:rPr>
              <a:t>Figura 2: Ponencia en el libro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s-ES" sz="1600">
                <a:solidFill>
                  <a:schemeClr val="dk1"/>
                </a:solidFill>
                <a:latin typeface="Calibri"/>
                <a:ea typeface="Calibri"/>
                <a:cs typeface="Calibri"/>
                <a:sym typeface="Calibri"/>
              </a:rPr>
              <a:t>de Actas IDERA 2020</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2022-10-19T14:08:14Z</dcterms:created>
  <dc:creator>Jorge Alba Posse</dc:creator>
</cp:coreProperties>
</file>