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7" r:id="rId2"/>
  </p:sldIdLst>
  <p:sldSz cx="28800425"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06">
          <p15:clr>
            <a:srgbClr val="A4A3A4"/>
          </p15:clr>
        </p15:guide>
        <p15:guide id="2" pos="90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C0A0"/>
    <a:srgbClr val="D1A375"/>
    <a:srgbClr val="7E542A"/>
    <a:srgbClr val="B679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p:scale>
          <a:sx n="40" d="100"/>
          <a:sy n="40" d="100"/>
        </p:scale>
        <p:origin x="226" y="-2842"/>
      </p:cViewPr>
      <p:guideLst>
        <p:guide orient="horz" pos="13606"/>
        <p:guide pos="90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16" name="Rectangle 15"/>
          <p:cNvSpPr/>
          <p:nvPr/>
        </p:nvSpPr>
        <p:spPr>
          <a:xfrm>
            <a:off x="0" y="0"/>
            <a:ext cx="28800425" cy="43200638"/>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3089502" y="8031772"/>
            <a:ext cx="22621427" cy="27137094"/>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3427251" y="8726529"/>
            <a:ext cx="21945924" cy="2574758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11952177" y="7985818"/>
            <a:ext cx="4896072" cy="40320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12240181" y="7985825"/>
            <a:ext cx="4320064" cy="3456051"/>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3689129" y="13173505"/>
            <a:ext cx="21422174" cy="16320241"/>
          </a:xfrm>
        </p:spPr>
        <p:txBody>
          <a:bodyPr tIns="45720" bIns="45720" anchor="ctr">
            <a:noAutofit/>
          </a:bodyPr>
          <a:lstStyle>
            <a:lvl1pPr algn="ctr">
              <a:lnSpc>
                <a:spcPct val="83000"/>
              </a:lnSpc>
              <a:defRPr lang="en-US" sz="19528" b="0" kern="1200" cap="all" spc="-315"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690055" y="29493739"/>
            <a:ext cx="21427516" cy="3168047"/>
          </a:xfrm>
        </p:spPr>
        <p:txBody>
          <a:bodyPr>
            <a:normAutofit/>
          </a:bodyPr>
          <a:lstStyle>
            <a:lvl1pPr marL="0" indent="0" algn="ctr">
              <a:spcBef>
                <a:spcPts val="0"/>
              </a:spcBef>
              <a:buNone/>
              <a:defRPr sz="4410" spc="252" baseline="0">
                <a:solidFill>
                  <a:schemeClr val="tx2">
                    <a:lumMod val="75000"/>
                  </a:schemeClr>
                </a:solidFill>
              </a:defRPr>
            </a:lvl1pPr>
            <a:lvl2pPr marL="1440043" indent="0" algn="ctr">
              <a:buNone/>
              <a:defRPr sz="4410"/>
            </a:lvl2pPr>
            <a:lvl3pPr marL="2880086" indent="0" algn="ctr">
              <a:buNone/>
              <a:defRPr sz="4410"/>
            </a:lvl3pPr>
            <a:lvl4pPr marL="4320129" indent="0" algn="ctr">
              <a:buNone/>
              <a:defRPr sz="4410"/>
            </a:lvl4pPr>
            <a:lvl5pPr marL="5760171" indent="0" algn="ctr">
              <a:buNone/>
              <a:defRPr sz="4410"/>
            </a:lvl5pPr>
            <a:lvl6pPr marL="7200214" indent="0" algn="ctr">
              <a:buNone/>
              <a:defRPr sz="4410"/>
            </a:lvl6pPr>
            <a:lvl7pPr marL="8640257" indent="0" algn="ctr">
              <a:buNone/>
              <a:defRPr sz="4410"/>
            </a:lvl7pPr>
            <a:lvl8pPr marL="10080300" indent="0" algn="ctr">
              <a:buNone/>
              <a:defRPr sz="4410"/>
            </a:lvl8pPr>
            <a:lvl9pPr marL="11520343" indent="0" algn="ctr">
              <a:buNone/>
              <a:defRPr sz="4410"/>
            </a:lvl9pPr>
          </a:lstStyle>
          <a:p>
            <a:r>
              <a:rPr lang="es-ES"/>
              <a:t>Haga clic para modificar el estilo de subtítulo del patrón</a:t>
            </a:r>
            <a:endParaRPr lang="en-US" dirty="0"/>
          </a:p>
        </p:txBody>
      </p:sp>
      <p:sp>
        <p:nvSpPr>
          <p:cNvPr id="20" name="Date Placeholder 19"/>
          <p:cNvSpPr>
            <a:spLocks noGrp="1"/>
          </p:cNvSpPr>
          <p:nvPr>
            <p:ph type="dt" sz="half" idx="10"/>
          </p:nvPr>
        </p:nvSpPr>
        <p:spPr>
          <a:xfrm>
            <a:off x="12384183" y="8360363"/>
            <a:ext cx="4032060" cy="2880043"/>
          </a:xfrm>
        </p:spPr>
        <p:txBody>
          <a:bodyPr/>
          <a:lstStyle>
            <a:lvl1pPr algn="ctr">
              <a:defRPr sz="3465" spc="0" baseline="0">
                <a:solidFill>
                  <a:srgbClr val="FFFFFF"/>
                </a:solidFill>
                <a:latin typeface="+mn-lt"/>
              </a:defRPr>
            </a:lvl1pPr>
          </a:lstStyle>
          <a:p>
            <a:fld id="{75AF8421-1672-4317-A588-0D2A0B56DAC1}" type="datetimeFigureOut">
              <a:rPr lang="es-ES" smtClean="0"/>
              <a:pPr/>
              <a:t>29/04/2024</a:t>
            </a:fld>
            <a:endParaRPr lang="es-ES"/>
          </a:p>
        </p:txBody>
      </p:sp>
      <p:sp>
        <p:nvSpPr>
          <p:cNvPr id="21" name="Footer Placeholder 20"/>
          <p:cNvSpPr>
            <a:spLocks noGrp="1"/>
          </p:cNvSpPr>
          <p:nvPr>
            <p:ph type="ftr" sz="quarter" idx="11"/>
          </p:nvPr>
        </p:nvSpPr>
        <p:spPr>
          <a:xfrm>
            <a:off x="3480166" y="32826060"/>
            <a:ext cx="13950206" cy="1440021"/>
          </a:xfrm>
        </p:spPr>
        <p:txBody>
          <a:bodyPr/>
          <a:lstStyle>
            <a:lvl1pPr algn="l">
              <a:defRPr sz="2835">
                <a:solidFill>
                  <a:schemeClr val="tx1">
                    <a:lumMod val="75000"/>
                    <a:lumOff val="25000"/>
                  </a:schemeClr>
                </a:solidFill>
              </a:defRPr>
            </a:lvl1pPr>
          </a:lstStyle>
          <a:p>
            <a:endParaRPr lang="es-ES"/>
          </a:p>
        </p:txBody>
      </p:sp>
      <p:sp>
        <p:nvSpPr>
          <p:cNvPr id="22" name="Slide Number Placeholder 21"/>
          <p:cNvSpPr>
            <a:spLocks noGrp="1"/>
          </p:cNvSpPr>
          <p:nvPr>
            <p:ph type="sldNum" sz="quarter" idx="12"/>
          </p:nvPr>
        </p:nvSpPr>
        <p:spPr>
          <a:xfrm>
            <a:off x="20331609" y="32832485"/>
            <a:ext cx="4988770" cy="1440021"/>
          </a:xfrm>
        </p:spPr>
        <p:txBody>
          <a:bodyPr/>
          <a:lstStyle>
            <a:lvl1pPr>
              <a:defRPr>
                <a:solidFill>
                  <a:schemeClr val="tx1">
                    <a:lumMod val="75000"/>
                    <a:lumOff val="25000"/>
                  </a:schemeClr>
                </a:solidFill>
              </a:defRPr>
            </a:lvl1pPr>
          </a:lstStyle>
          <a:p>
            <a:fld id="{0D05E51D-47AB-4107-A0D6-F6EF146F5242}" type="slidenum">
              <a:rPr lang="es-ES" smtClean="0"/>
              <a:pPr/>
              <a:t>‹Nº›</a:t>
            </a:fld>
            <a:endParaRPr lang="es-ES"/>
          </a:p>
        </p:txBody>
      </p:sp>
    </p:spTree>
    <p:extLst>
      <p:ext uri="{BB962C8B-B14F-4D97-AF65-F5344CB8AC3E}">
        <p14:creationId xmlns:p14="http://schemas.microsoft.com/office/powerpoint/2010/main" val="193591669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AF8421-1672-4317-A588-0D2A0B56DAC1}" type="datetimeFigureOut">
              <a:rPr lang="es-ES" smtClean="0"/>
              <a:pPr/>
              <a:t>29/04/2024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D05E51D-47AB-4107-A0D6-F6EF146F5242}" type="slidenum">
              <a:rPr lang="es-ES" smtClean="0"/>
              <a:pPr/>
              <a:t>‹Nº›</a:t>
            </a:fld>
            <a:endParaRPr lang="es-ES"/>
          </a:p>
        </p:txBody>
      </p:sp>
    </p:spTree>
    <p:extLst>
      <p:ext uri="{BB962C8B-B14F-4D97-AF65-F5344CB8AC3E}">
        <p14:creationId xmlns:p14="http://schemas.microsoft.com/office/powerpoint/2010/main" val="233193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240314" y="4800071"/>
            <a:ext cx="5580082" cy="3312048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980029" y="4800071"/>
            <a:ext cx="19080282" cy="331204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AF8421-1672-4317-A588-0D2A0B56DAC1}" type="datetimeFigureOut">
              <a:rPr lang="es-ES" smtClean="0"/>
              <a:pPr/>
              <a:t>29/04/2024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D05E51D-47AB-4107-A0D6-F6EF146F5242}" type="slidenum">
              <a:rPr lang="es-ES" smtClean="0"/>
              <a:pPr/>
              <a:t>‹Nº›</a:t>
            </a:fld>
            <a:endParaRPr lang="es-ES"/>
          </a:p>
        </p:txBody>
      </p:sp>
    </p:spTree>
    <p:extLst>
      <p:ext uri="{BB962C8B-B14F-4D97-AF65-F5344CB8AC3E}">
        <p14:creationId xmlns:p14="http://schemas.microsoft.com/office/powerpoint/2010/main" val="3252593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5AF8421-1672-4317-A588-0D2A0B56DAC1}" type="datetimeFigureOut">
              <a:rPr lang="es-ES" smtClean="0"/>
              <a:pPr/>
              <a:t>29/04/2024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0D05E51D-47AB-4107-A0D6-F6EF146F5242}" type="slidenum">
              <a:rPr lang="es-ES" smtClean="0"/>
              <a:pPr/>
              <a:t>‹Nº›</a:t>
            </a:fld>
            <a:endParaRPr lang="es-ES"/>
          </a:p>
        </p:txBody>
      </p:sp>
    </p:spTree>
    <p:extLst>
      <p:ext uri="{BB962C8B-B14F-4D97-AF65-F5344CB8AC3E}">
        <p14:creationId xmlns:p14="http://schemas.microsoft.com/office/powerpoint/2010/main" val="2877467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2" name="Rectangle 21"/>
          <p:cNvSpPr/>
          <p:nvPr/>
        </p:nvSpPr>
        <p:spPr>
          <a:xfrm>
            <a:off x="0" y="0"/>
            <a:ext cx="28800425" cy="43200638"/>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3089502" y="8031772"/>
            <a:ext cx="22621427" cy="27137094"/>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3427251" y="8726529"/>
            <a:ext cx="21945924" cy="2574758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11952177" y="7985818"/>
            <a:ext cx="4896072" cy="4032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12240181" y="7985825"/>
            <a:ext cx="4320064" cy="3456051"/>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3693651" y="13192692"/>
            <a:ext cx="21427516" cy="16301041"/>
          </a:xfrm>
        </p:spPr>
        <p:txBody>
          <a:bodyPr anchor="ctr">
            <a:noAutofit/>
          </a:bodyPr>
          <a:lstStyle>
            <a:lvl1pPr algn="ctr">
              <a:lnSpc>
                <a:spcPct val="83000"/>
              </a:lnSpc>
              <a:defRPr lang="en-US" sz="19528" kern="1200" cap="all" spc="-315"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693655" y="29493739"/>
            <a:ext cx="21427516" cy="3168047"/>
          </a:xfrm>
        </p:spPr>
        <p:txBody>
          <a:bodyPr anchor="t">
            <a:normAutofit/>
          </a:bodyPr>
          <a:lstStyle>
            <a:lvl1pPr marL="0" indent="0" algn="ctr">
              <a:buNone/>
              <a:defRPr sz="4410">
                <a:solidFill>
                  <a:schemeClr val="tx1"/>
                </a:solidFill>
                <a:effectLst/>
              </a:defRPr>
            </a:lvl1pPr>
            <a:lvl2pPr marL="1440043" indent="0">
              <a:buNone/>
              <a:defRPr sz="4410">
                <a:solidFill>
                  <a:schemeClr val="tx1">
                    <a:tint val="75000"/>
                  </a:schemeClr>
                </a:solidFill>
              </a:defRPr>
            </a:lvl2pPr>
            <a:lvl3pPr marL="2880086" indent="0">
              <a:buNone/>
              <a:defRPr sz="4410">
                <a:solidFill>
                  <a:schemeClr val="tx1">
                    <a:tint val="75000"/>
                  </a:schemeClr>
                </a:solidFill>
              </a:defRPr>
            </a:lvl3pPr>
            <a:lvl4pPr marL="4320129" indent="0">
              <a:buNone/>
              <a:defRPr sz="4410">
                <a:solidFill>
                  <a:schemeClr val="tx1">
                    <a:tint val="75000"/>
                  </a:schemeClr>
                </a:solidFill>
              </a:defRPr>
            </a:lvl4pPr>
            <a:lvl5pPr marL="5760171" indent="0">
              <a:buNone/>
              <a:defRPr sz="4410">
                <a:solidFill>
                  <a:schemeClr val="tx1">
                    <a:tint val="75000"/>
                  </a:schemeClr>
                </a:solidFill>
              </a:defRPr>
            </a:lvl5pPr>
            <a:lvl6pPr marL="7200214" indent="0">
              <a:buNone/>
              <a:defRPr sz="4410">
                <a:solidFill>
                  <a:schemeClr val="tx1">
                    <a:tint val="75000"/>
                  </a:schemeClr>
                </a:solidFill>
              </a:defRPr>
            </a:lvl6pPr>
            <a:lvl7pPr marL="8640257" indent="0">
              <a:buNone/>
              <a:defRPr sz="4410">
                <a:solidFill>
                  <a:schemeClr val="tx1">
                    <a:tint val="75000"/>
                  </a:schemeClr>
                </a:solidFill>
              </a:defRPr>
            </a:lvl7pPr>
            <a:lvl8pPr marL="10080300" indent="0">
              <a:buNone/>
              <a:defRPr sz="4410">
                <a:solidFill>
                  <a:schemeClr val="tx1">
                    <a:tint val="75000"/>
                  </a:schemeClr>
                </a:solidFill>
              </a:defRPr>
            </a:lvl8pPr>
            <a:lvl9pPr marL="11520343" indent="0">
              <a:buNone/>
              <a:defRPr sz="441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12384183" y="8352123"/>
            <a:ext cx="4032060" cy="2880043"/>
          </a:xfrm>
        </p:spPr>
        <p:txBody>
          <a:bodyPr/>
          <a:lstStyle>
            <a:lvl1pPr algn="ctr">
              <a:defRPr lang="en-US" sz="3465" kern="1200" spc="0" baseline="0">
                <a:solidFill>
                  <a:srgbClr val="FFFFFF"/>
                </a:solidFill>
                <a:latin typeface="+mn-lt"/>
                <a:ea typeface="+mn-ea"/>
                <a:cs typeface="+mn-cs"/>
              </a:defRPr>
            </a:lvl1pPr>
          </a:lstStyle>
          <a:p>
            <a:fld id="{75AF8421-1672-4317-A588-0D2A0B56DAC1}" type="datetimeFigureOut">
              <a:rPr lang="es-ES" smtClean="0"/>
              <a:pPr/>
              <a:t>29/04/2024</a:t>
            </a:fld>
            <a:endParaRPr lang="es-ES"/>
          </a:p>
        </p:txBody>
      </p:sp>
      <p:sp>
        <p:nvSpPr>
          <p:cNvPr id="5" name="Footer Placeholder 4"/>
          <p:cNvSpPr>
            <a:spLocks noGrp="1"/>
          </p:cNvSpPr>
          <p:nvPr>
            <p:ph type="ftr" sz="quarter" idx="11"/>
          </p:nvPr>
        </p:nvSpPr>
        <p:spPr>
          <a:xfrm>
            <a:off x="3479355" y="32826060"/>
            <a:ext cx="13953806" cy="1440021"/>
          </a:xfrm>
        </p:spPr>
        <p:txBody>
          <a:bodyPr/>
          <a:lstStyle>
            <a:lvl1pPr algn="l">
              <a:defRPr/>
            </a:lvl1pPr>
          </a:lstStyle>
          <a:p>
            <a:endParaRPr lang="es-ES"/>
          </a:p>
        </p:txBody>
      </p:sp>
      <p:sp>
        <p:nvSpPr>
          <p:cNvPr id="6" name="Slide Number Placeholder 5"/>
          <p:cNvSpPr>
            <a:spLocks noGrp="1"/>
          </p:cNvSpPr>
          <p:nvPr>
            <p:ph type="sldNum" sz="quarter" idx="12"/>
          </p:nvPr>
        </p:nvSpPr>
        <p:spPr>
          <a:xfrm>
            <a:off x="20325900" y="32826060"/>
            <a:ext cx="4989674" cy="1440021"/>
          </a:xfrm>
        </p:spPr>
        <p:txBody>
          <a:bodyPr/>
          <a:lstStyle/>
          <a:p>
            <a:fld id="{0D05E51D-47AB-4107-A0D6-F6EF146F5242}" type="slidenum">
              <a:rPr lang="es-ES" smtClean="0"/>
              <a:pPr/>
              <a:t>‹Nº›</a:t>
            </a:fld>
            <a:endParaRPr lang="es-ES"/>
          </a:p>
        </p:txBody>
      </p:sp>
    </p:spTree>
    <p:extLst>
      <p:ext uri="{BB962C8B-B14F-4D97-AF65-F5344CB8AC3E}">
        <p14:creationId xmlns:p14="http://schemas.microsoft.com/office/powerpoint/2010/main" val="250249026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304034" y="13248196"/>
            <a:ext cx="11520170" cy="24768366"/>
          </a:xfrm>
        </p:spPr>
        <p:txBody>
          <a:bodyPr/>
          <a:lstStyle>
            <a:lvl1pPr>
              <a:defRPr sz="5669"/>
            </a:lvl1pPr>
            <a:lvl2pPr>
              <a:defRPr sz="5040"/>
            </a:lvl2pPr>
            <a:lvl3pPr>
              <a:defRPr sz="4410"/>
            </a:lvl3pPr>
            <a:lvl4pPr>
              <a:defRPr sz="4410"/>
            </a:lvl4pPr>
            <a:lvl5pPr>
              <a:defRPr sz="4410"/>
            </a:lvl5pPr>
            <a:lvl6pPr>
              <a:defRPr sz="4410"/>
            </a:lvl6pPr>
            <a:lvl7pPr>
              <a:defRPr sz="4410"/>
            </a:lvl7pPr>
            <a:lvl8pPr>
              <a:defRPr sz="4410"/>
            </a:lvl8pPr>
            <a:lvl9pPr>
              <a:defRPr sz="441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14976221" y="13248196"/>
            <a:ext cx="11520170" cy="24768366"/>
          </a:xfrm>
        </p:spPr>
        <p:txBody>
          <a:bodyPr/>
          <a:lstStyle>
            <a:lvl1pPr>
              <a:defRPr sz="5669"/>
            </a:lvl1pPr>
            <a:lvl2pPr>
              <a:defRPr sz="5040"/>
            </a:lvl2pPr>
            <a:lvl3pPr>
              <a:defRPr sz="4410"/>
            </a:lvl3pPr>
            <a:lvl4pPr>
              <a:defRPr sz="4410"/>
            </a:lvl4pPr>
            <a:lvl5pPr>
              <a:defRPr sz="4410"/>
            </a:lvl5pPr>
            <a:lvl6pPr>
              <a:defRPr sz="4410"/>
            </a:lvl6pPr>
            <a:lvl7pPr>
              <a:defRPr sz="4410"/>
            </a:lvl7pPr>
            <a:lvl8pPr>
              <a:defRPr sz="4410"/>
            </a:lvl8pPr>
            <a:lvl9pPr>
              <a:defRPr sz="441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5AF8421-1672-4317-A588-0D2A0B56DAC1}" type="datetimeFigureOut">
              <a:rPr lang="es-ES" smtClean="0"/>
              <a:pPr/>
              <a:t>29/04/2024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D05E51D-47AB-4107-A0D6-F6EF146F5242}" type="slidenum">
              <a:rPr lang="es-ES" smtClean="0"/>
              <a:pPr/>
              <a:t>‹Nº›</a:t>
            </a:fld>
            <a:endParaRPr lang="es-ES"/>
          </a:p>
        </p:txBody>
      </p:sp>
    </p:spTree>
    <p:extLst>
      <p:ext uri="{BB962C8B-B14F-4D97-AF65-F5344CB8AC3E}">
        <p14:creationId xmlns:p14="http://schemas.microsoft.com/office/powerpoint/2010/main" val="291364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304034" y="13066864"/>
            <a:ext cx="11520170" cy="4032060"/>
          </a:xfrm>
        </p:spPr>
        <p:txBody>
          <a:bodyPr anchor="ctr">
            <a:normAutofit/>
          </a:bodyPr>
          <a:lstStyle>
            <a:lvl1pPr marL="0" indent="0" algn="ctr">
              <a:spcBef>
                <a:spcPts val="0"/>
              </a:spcBef>
              <a:buNone/>
              <a:defRPr sz="5984" b="0">
                <a:solidFill>
                  <a:schemeClr val="tx2"/>
                </a:solidFill>
                <a:latin typeface="+mn-lt"/>
              </a:defRPr>
            </a:lvl1pPr>
            <a:lvl2pPr marL="1440043" indent="0">
              <a:buNone/>
              <a:defRPr sz="5984" b="1"/>
            </a:lvl2pPr>
            <a:lvl3pPr marL="2880086" indent="0">
              <a:buNone/>
              <a:defRPr sz="5669" b="1"/>
            </a:lvl3pPr>
            <a:lvl4pPr marL="4320129" indent="0">
              <a:buNone/>
              <a:defRPr sz="5040" b="1"/>
            </a:lvl4pPr>
            <a:lvl5pPr marL="5760171" indent="0">
              <a:buNone/>
              <a:defRPr sz="5040" b="1"/>
            </a:lvl5pPr>
            <a:lvl6pPr marL="7200214" indent="0">
              <a:buNone/>
              <a:defRPr sz="5040" b="1"/>
            </a:lvl6pPr>
            <a:lvl7pPr marL="8640257" indent="0">
              <a:buNone/>
              <a:defRPr sz="5040" b="1"/>
            </a:lvl7pPr>
            <a:lvl8pPr marL="10080300" indent="0">
              <a:buNone/>
              <a:defRPr sz="5040" b="1"/>
            </a:lvl8pPr>
            <a:lvl9pPr marL="11520343" indent="0">
              <a:buNone/>
              <a:defRPr sz="5040" b="1"/>
            </a:lvl9pPr>
          </a:lstStyle>
          <a:p>
            <a:pPr lvl="0"/>
            <a:r>
              <a:rPr lang="es-ES"/>
              <a:t>Haga clic para modificar los estilos de texto del patrón</a:t>
            </a:r>
          </a:p>
        </p:txBody>
      </p:sp>
      <p:sp>
        <p:nvSpPr>
          <p:cNvPr id="4" name="Content Placeholder 3"/>
          <p:cNvSpPr>
            <a:spLocks noGrp="1"/>
          </p:cNvSpPr>
          <p:nvPr>
            <p:ph sz="half" idx="2"/>
          </p:nvPr>
        </p:nvSpPr>
        <p:spPr>
          <a:xfrm>
            <a:off x="2304034" y="17360244"/>
            <a:ext cx="11520170" cy="20160298"/>
          </a:xfrm>
        </p:spPr>
        <p:txBody>
          <a:bodyPr/>
          <a:lstStyle>
            <a:lvl1pPr>
              <a:defRPr sz="5669"/>
            </a:lvl1pPr>
            <a:lvl2pPr>
              <a:defRPr sz="5040"/>
            </a:lvl2pPr>
            <a:lvl3pPr>
              <a:defRPr sz="4410"/>
            </a:lvl3pPr>
            <a:lvl4pPr>
              <a:defRPr sz="4410"/>
            </a:lvl4pPr>
            <a:lvl5pPr>
              <a:defRPr sz="4410"/>
            </a:lvl5pPr>
            <a:lvl6pPr>
              <a:defRPr sz="4410"/>
            </a:lvl6pPr>
            <a:lvl7pPr>
              <a:defRPr sz="4410"/>
            </a:lvl7pPr>
            <a:lvl8pPr>
              <a:defRPr sz="4410"/>
            </a:lvl8pPr>
            <a:lvl9pPr>
              <a:defRPr sz="441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14976221" y="13066864"/>
            <a:ext cx="11520170" cy="4032060"/>
          </a:xfrm>
        </p:spPr>
        <p:txBody>
          <a:bodyPr anchor="ctr">
            <a:normAutofit/>
          </a:bodyPr>
          <a:lstStyle>
            <a:lvl1pPr marL="0" indent="0" algn="ctr">
              <a:spcBef>
                <a:spcPts val="0"/>
              </a:spcBef>
              <a:buNone/>
              <a:defRPr sz="5984" b="0">
                <a:solidFill>
                  <a:schemeClr val="tx2"/>
                </a:solidFill>
              </a:defRPr>
            </a:lvl1pPr>
            <a:lvl2pPr marL="1440043" indent="0">
              <a:buNone/>
              <a:defRPr sz="5984" b="1"/>
            </a:lvl2pPr>
            <a:lvl3pPr marL="2880086" indent="0">
              <a:buNone/>
              <a:defRPr sz="5669" b="1"/>
            </a:lvl3pPr>
            <a:lvl4pPr marL="4320129" indent="0">
              <a:buNone/>
              <a:defRPr sz="5040" b="1"/>
            </a:lvl4pPr>
            <a:lvl5pPr marL="5760171" indent="0">
              <a:buNone/>
              <a:defRPr sz="5040" b="1"/>
            </a:lvl5pPr>
            <a:lvl6pPr marL="7200214" indent="0">
              <a:buNone/>
              <a:defRPr sz="5040" b="1"/>
            </a:lvl6pPr>
            <a:lvl7pPr marL="8640257" indent="0">
              <a:buNone/>
              <a:defRPr sz="5040" b="1"/>
            </a:lvl7pPr>
            <a:lvl8pPr marL="10080300" indent="0">
              <a:buNone/>
              <a:defRPr sz="5040" b="1"/>
            </a:lvl8pPr>
            <a:lvl9pPr marL="11520343" indent="0">
              <a:buNone/>
              <a:defRPr sz="5040" b="1"/>
            </a:lvl9pPr>
          </a:lstStyle>
          <a:p>
            <a:pPr lvl="0"/>
            <a:r>
              <a:rPr lang="es-ES"/>
              <a:t>Haga clic para modificar los estilos de texto del patrón</a:t>
            </a:r>
          </a:p>
        </p:txBody>
      </p:sp>
      <p:sp>
        <p:nvSpPr>
          <p:cNvPr id="6" name="Content Placeholder 5"/>
          <p:cNvSpPr>
            <a:spLocks noGrp="1"/>
          </p:cNvSpPr>
          <p:nvPr>
            <p:ph sz="quarter" idx="4"/>
          </p:nvPr>
        </p:nvSpPr>
        <p:spPr>
          <a:xfrm>
            <a:off x="14976221" y="17364546"/>
            <a:ext cx="11520170" cy="20160298"/>
          </a:xfrm>
        </p:spPr>
        <p:txBody>
          <a:bodyPr/>
          <a:lstStyle>
            <a:lvl1pPr>
              <a:defRPr sz="5669"/>
            </a:lvl1pPr>
            <a:lvl2pPr>
              <a:defRPr sz="5040"/>
            </a:lvl2pPr>
            <a:lvl3pPr>
              <a:defRPr sz="4410"/>
            </a:lvl3pPr>
            <a:lvl4pPr>
              <a:defRPr sz="4410"/>
            </a:lvl4pPr>
            <a:lvl5pPr>
              <a:defRPr sz="4410"/>
            </a:lvl5pPr>
            <a:lvl6pPr>
              <a:defRPr sz="4410"/>
            </a:lvl6pPr>
            <a:lvl7pPr>
              <a:defRPr sz="4410"/>
            </a:lvl7pPr>
            <a:lvl8pPr>
              <a:defRPr sz="4410"/>
            </a:lvl8pPr>
            <a:lvl9pPr>
              <a:defRPr sz="441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5AF8421-1672-4317-A588-0D2A0B56DAC1}" type="datetimeFigureOut">
              <a:rPr lang="es-ES" smtClean="0"/>
              <a:pPr/>
              <a:t>29/04/2024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0D05E51D-47AB-4107-A0D6-F6EF146F5242}" type="slidenum">
              <a:rPr lang="es-ES" smtClean="0"/>
              <a:pPr/>
              <a:t>‹Nº›</a:t>
            </a:fld>
            <a:endParaRPr lang="es-ES"/>
          </a:p>
        </p:txBody>
      </p:sp>
    </p:spTree>
    <p:extLst>
      <p:ext uri="{BB962C8B-B14F-4D97-AF65-F5344CB8AC3E}">
        <p14:creationId xmlns:p14="http://schemas.microsoft.com/office/powerpoint/2010/main" val="3072478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5AF8421-1672-4317-A588-0D2A0B56DAC1}" type="datetimeFigureOut">
              <a:rPr lang="es-ES" smtClean="0"/>
              <a:pPr/>
              <a:t>29/04/2024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0D05E51D-47AB-4107-A0D6-F6EF146F5242}" type="slidenum">
              <a:rPr lang="es-ES" smtClean="0"/>
              <a:pPr/>
              <a:t>‹Nº›</a:t>
            </a:fld>
            <a:endParaRPr lang="es-ES"/>
          </a:p>
        </p:txBody>
      </p:sp>
    </p:spTree>
    <p:extLst>
      <p:ext uri="{BB962C8B-B14F-4D97-AF65-F5344CB8AC3E}">
        <p14:creationId xmlns:p14="http://schemas.microsoft.com/office/powerpoint/2010/main" val="3208818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F8421-1672-4317-A588-0D2A0B56DAC1}" type="datetimeFigureOut">
              <a:rPr lang="es-ES" smtClean="0"/>
              <a:pPr/>
              <a:t>29/04/2024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0D05E51D-47AB-4107-A0D6-F6EF146F5242}" type="slidenum">
              <a:rPr lang="es-ES" smtClean="0"/>
              <a:pPr/>
              <a:t>‹Nº›</a:t>
            </a:fld>
            <a:endParaRPr lang="es-ES"/>
          </a:p>
        </p:txBody>
      </p:sp>
    </p:spTree>
    <p:extLst>
      <p:ext uri="{BB962C8B-B14F-4D97-AF65-F5344CB8AC3E}">
        <p14:creationId xmlns:p14="http://schemas.microsoft.com/office/powerpoint/2010/main" val="411221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ectangle 14"/>
          <p:cNvSpPr/>
          <p:nvPr/>
        </p:nvSpPr>
        <p:spPr>
          <a:xfrm>
            <a:off x="21308314" y="1094416"/>
            <a:ext cx="6912102" cy="410118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960326" y="3826148"/>
            <a:ext cx="5742085" cy="10368153"/>
          </a:xfrm>
        </p:spPr>
        <p:txBody>
          <a:bodyPr anchor="b">
            <a:normAutofit/>
          </a:bodyPr>
          <a:lstStyle>
            <a:lvl1pPr algn="l" defTabSz="2880086" rtl="0" eaLnBrk="1" latinLnBrk="0" hangingPunct="1">
              <a:lnSpc>
                <a:spcPct val="90000"/>
              </a:lnSpc>
              <a:spcBef>
                <a:spcPct val="0"/>
              </a:spcBef>
              <a:buNone/>
              <a:defRPr lang="en-US" sz="7559" b="0" kern="1200" cap="none" spc="0" baseline="0" dirty="0">
                <a:solidFill>
                  <a:schemeClr val="tx1"/>
                </a:solidFill>
                <a:effectLst/>
                <a:latin typeface="+mj-lt"/>
                <a:ea typeface="+mn-ea"/>
                <a:cs typeface="+mn-cs"/>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2107042" y="5714371"/>
            <a:ext cx="17099011" cy="31771896"/>
          </a:xfrm>
        </p:spPr>
        <p:txBody>
          <a:bodyPr/>
          <a:lstStyle>
            <a:lvl1pPr>
              <a:defRPr sz="5669"/>
            </a:lvl1pPr>
            <a:lvl2pPr>
              <a:defRPr sz="5040"/>
            </a:lvl2pPr>
            <a:lvl3pPr>
              <a:defRPr sz="4410"/>
            </a:lvl3pPr>
            <a:lvl4pPr>
              <a:defRPr sz="4410"/>
            </a:lvl4pPr>
            <a:lvl5pPr>
              <a:defRPr sz="4410"/>
            </a:lvl5pPr>
            <a:lvl6pPr>
              <a:defRPr sz="4410"/>
            </a:lvl6pPr>
            <a:lvl7pPr>
              <a:defRPr sz="4410"/>
            </a:lvl7pPr>
            <a:lvl8pPr>
              <a:defRPr sz="4410"/>
            </a:lvl8pPr>
            <a:lvl9pPr>
              <a:defRPr sz="441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1960326" y="14400213"/>
            <a:ext cx="5742085" cy="22080326"/>
          </a:xfrm>
        </p:spPr>
        <p:txBody>
          <a:bodyPr>
            <a:normAutofit/>
          </a:bodyPr>
          <a:lstStyle>
            <a:lvl1pPr marL="0" indent="0">
              <a:lnSpc>
                <a:spcPct val="110000"/>
              </a:lnSpc>
              <a:spcBef>
                <a:spcPts val="2520"/>
              </a:spcBef>
              <a:buNone/>
              <a:defRPr sz="4095">
                <a:solidFill>
                  <a:schemeClr val="tx1"/>
                </a:solidFill>
              </a:defRPr>
            </a:lvl1pPr>
            <a:lvl2pPr marL="1440043" indent="0">
              <a:buNone/>
              <a:defRPr sz="3780"/>
            </a:lvl2pPr>
            <a:lvl3pPr marL="2880086" indent="0">
              <a:buNone/>
              <a:defRPr sz="3150"/>
            </a:lvl3pPr>
            <a:lvl4pPr marL="4320129" indent="0">
              <a:buNone/>
              <a:defRPr sz="2835"/>
            </a:lvl4pPr>
            <a:lvl5pPr marL="5760171" indent="0">
              <a:buNone/>
              <a:defRPr sz="2835"/>
            </a:lvl5pPr>
            <a:lvl6pPr marL="7200214" indent="0">
              <a:buNone/>
              <a:defRPr sz="2835"/>
            </a:lvl6pPr>
            <a:lvl7pPr marL="8640257" indent="0">
              <a:buNone/>
              <a:defRPr sz="2835"/>
            </a:lvl7pPr>
            <a:lvl8pPr marL="10080300" indent="0">
              <a:buNone/>
              <a:defRPr sz="2835"/>
            </a:lvl8pPr>
            <a:lvl9pPr marL="11520343" indent="0">
              <a:buNone/>
              <a:defRPr sz="2835"/>
            </a:lvl9pPr>
          </a:lstStyle>
          <a:p>
            <a:pPr lvl="0"/>
            <a:r>
              <a:rPr lang="es-ES"/>
              <a:t>Haga clic para modificar los estilos de texto del patrón</a:t>
            </a:r>
          </a:p>
        </p:txBody>
      </p:sp>
      <p:sp>
        <p:nvSpPr>
          <p:cNvPr id="12" name="Rectangle 11"/>
          <p:cNvSpPr/>
          <p:nvPr/>
        </p:nvSpPr>
        <p:spPr>
          <a:xfrm>
            <a:off x="21632319" y="1728026"/>
            <a:ext cx="6264092" cy="39744587"/>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75AF8421-1672-4317-A588-0D2A0B56DAC1}" type="datetimeFigureOut">
              <a:rPr lang="es-ES" smtClean="0"/>
              <a:pPr/>
              <a:t>29/04/2024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24397236" y="39700277"/>
            <a:ext cx="3456051" cy="1728026"/>
          </a:xfrm>
        </p:spPr>
        <p:txBody>
          <a:bodyPr/>
          <a:lstStyle/>
          <a:p>
            <a:fld id="{0D05E51D-47AB-4107-A0D6-F6EF146F5242}" type="slidenum">
              <a:rPr lang="es-ES" smtClean="0"/>
              <a:pPr/>
              <a:t>‹Nº›</a:t>
            </a:fld>
            <a:endParaRPr lang="es-ES"/>
          </a:p>
        </p:txBody>
      </p:sp>
    </p:spTree>
    <p:extLst>
      <p:ext uri="{BB962C8B-B14F-4D97-AF65-F5344CB8AC3E}">
        <p14:creationId xmlns:p14="http://schemas.microsoft.com/office/powerpoint/2010/main" val="18375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0" name="Rectangle 9"/>
          <p:cNvSpPr/>
          <p:nvPr/>
        </p:nvSpPr>
        <p:spPr>
          <a:xfrm>
            <a:off x="21308314" y="1094416"/>
            <a:ext cx="6912102" cy="410118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21632319" y="1728026"/>
            <a:ext cx="6264092" cy="39744587"/>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960324" y="3801656"/>
            <a:ext cx="5745685" cy="10368153"/>
          </a:xfrm>
        </p:spPr>
        <p:txBody>
          <a:bodyPr anchor="b">
            <a:noAutofit/>
          </a:bodyPr>
          <a:lstStyle>
            <a:lvl1pPr algn="l">
              <a:defRPr sz="7559" b="0">
                <a:solidFill>
                  <a:schemeClr val="tx1"/>
                </a:solidFill>
                <a:latin typeface="+mj-lt"/>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40005" y="1094416"/>
            <a:ext cx="20153097" cy="41011806"/>
          </a:xfrm>
          <a:solidFill>
            <a:schemeClr val="accent6">
              <a:lumMod val="60000"/>
              <a:lumOff val="40000"/>
            </a:schemeClr>
          </a:solidFill>
          <a:ln>
            <a:noFill/>
          </a:ln>
        </p:spPr>
        <p:txBody>
          <a:bodyPr anchor="t"/>
          <a:lstStyle>
            <a:lvl1pPr marL="0" indent="0">
              <a:buNone/>
              <a:defRPr sz="10079"/>
            </a:lvl1pPr>
            <a:lvl2pPr marL="1440043" indent="0">
              <a:buNone/>
              <a:defRPr sz="8819"/>
            </a:lvl2pPr>
            <a:lvl3pPr marL="2880086" indent="0">
              <a:buNone/>
              <a:defRPr sz="7559"/>
            </a:lvl3pPr>
            <a:lvl4pPr marL="4320129" indent="0">
              <a:buNone/>
              <a:defRPr sz="6299"/>
            </a:lvl4pPr>
            <a:lvl5pPr marL="5760171" indent="0">
              <a:buNone/>
              <a:defRPr sz="6299"/>
            </a:lvl5pPr>
            <a:lvl6pPr marL="7200214" indent="0">
              <a:buNone/>
              <a:defRPr sz="6299"/>
            </a:lvl6pPr>
            <a:lvl7pPr marL="8640257" indent="0">
              <a:buNone/>
              <a:defRPr sz="6299"/>
            </a:lvl7pPr>
            <a:lvl8pPr marL="10080300" indent="0">
              <a:buNone/>
              <a:defRPr sz="6299"/>
            </a:lvl8pPr>
            <a:lvl9pPr marL="11520343" indent="0">
              <a:buNone/>
              <a:defRPr sz="6299"/>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1960324" y="14400213"/>
            <a:ext cx="5745685" cy="22061126"/>
          </a:xfrm>
        </p:spPr>
        <p:txBody>
          <a:bodyPr>
            <a:normAutofit/>
          </a:bodyPr>
          <a:lstStyle>
            <a:lvl1pPr marL="0" indent="0" algn="l">
              <a:lnSpc>
                <a:spcPct val="110000"/>
              </a:lnSpc>
              <a:spcBef>
                <a:spcPts val="2520"/>
              </a:spcBef>
              <a:buNone/>
              <a:defRPr sz="4095">
                <a:solidFill>
                  <a:schemeClr val="tx1"/>
                </a:solidFill>
              </a:defRPr>
            </a:lvl1pPr>
            <a:lvl2pPr marL="1440043" indent="0">
              <a:buNone/>
              <a:defRPr sz="3780"/>
            </a:lvl2pPr>
            <a:lvl3pPr marL="2880086" indent="0">
              <a:buNone/>
              <a:defRPr sz="3150"/>
            </a:lvl3pPr>
            <a:lvl4pPr marL="4320129" indent="0">
              <a:buNone/>
              <a:defRPr sz="2835"/>
            </a:lvl4pPr>
            <a:lvl5pPr marL="5760171" indent="0">
              <a:buNone/>
              <a:defRPr sz="2835"/>
            </a:lvl5pPr>
            <a:lvl6pPr marL="7200214" indent="0">
              <a:buNone/>
              <a:defRPr sz="2835"/>
            </a:lvl6pPr>
            <a:lvl7pPr marL="8640257" indent="0">
              <a:buNone/>
              <a:defRPr sz="2835"/>
            </a:lvl7pPr>
            <a:lvl8pPr marL="10080300" indent="0">
              <a:buNone/>
              <a:defRPr sz="2835"/>
            </a:lvl8pPr>
            <a:lvl9pPr marL="11520343" indent="0">
              <a:buNone/>
              <a:defRPr sz="283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75AF8421-1672-4317-A588-0D2A0B56DAC1}" type="datetimeFigureOut">
              <a:rPr lang="es-ES" smtClean="0"/>
              <a:pPr/>
              <a:t>29/04/2024</a:t>
            </a:fld>
            <a:endParaRPr lang="es-ES"/>
          </a:p>
        </p:txBody>
      </p:sp>
      <p:sp>
        <p:nvSpPr>
          <p:cNvPr id="6" name="Footer Placeholder 5"/>
          <p:cNvSpPr>
            <a:spLocks noGrp="1"/>
          </p:cNvSpPr>
          <p:nvPr>
            <p:ph type="ftr" sz="quarter" idx="11"/>
          </p:nvPr>
        </p:nvSpPr>
        <p:spPr/>
        <p:txBody>
          <a:bodyPr/>
          <a:lstStyle>
            <a:lvl1pPr marL="0" algn="r" defTabSz="2880086" rtl="0" eaLnBrk="1" latinLnBrk="0" hangingPunct="1">
              <a:defRPr lang="en-US" sz="2835"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s-ES"/>
          </a:p>
        </p:txBody>
      </p:sp>
      <p:sp>
        <p:nvSpPr>
          <p:cNvPr id="7" name="Slide Number Placeholder 6"/>
          <p:cNvSpPr>
            <a:spLocks noGrp="1"/>
          </p:cNvSpPr>
          <p:nvPr>
            <p:ph type="sldNum" sz="quarter" idx="12"/>
          </p:nvPr>
        </p:nvSpPr>
        <p:spPr>
          <a:xfrm>
            <a:off x="24559562" y="39744587"/>
            <a:ext cx="3456051" cy="1728026"/>
          </a:xfrm>
        </p:spPr>
        <p:txBody>
          <a:bodyPr/>
          <a:lstStyle>
            <a:lvl1pPr>
              <a:defRPr>
                <a:solidFill>
                  <a:schemeClr val="tx1">
                    <a:lumMod val="75000"/>
                    <a:lumOff val="25000"/>
                  </a:schemeClr>
                </a:solidFill>
              </a:defRPr>
            </a:lvl1pPr>
          </a:lstStyle>
          <a:p>
            <a:fld id="{0D05E51D-47AB-4107-A0D6-F6EF146F5242}" type="slidenum">
              <a:rPr lang="es-ES" smtClean="0"/>
              <a:pPr/>
              <a:t>‹Nº›</a:t>
            </a:fld>
            <a:endParaRPr lang="es-ES"/>
          </a:p>
        </p:txBody>
      </p:sp>
    </p:spTree>
    <p:extLst>
      <p:ext uri="{BB962C8B-B14F-4D97-AF65-F5344CB8AC3E}">
        <p14:creationId xmlns:p14="http://schemas.microsoft.com/office/powerpoint/2010/main" val="410997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54408" y="1094416"/>
            <a:ext cx="27691609" cy="41011806"/>
          </a:xfrm>
          <a:prstGeom prst="rect">
            <a:avLst/>
          </a:prstGeom>
          <a:solidFill>
            <a:schemeClr val="bg2"/>
          </a:solidFill>
          <a:ln w="6350" cap="flat" cmpd="sng" algn="ctr">
            <a:noFill/>
            <a:prstDash val="solid"/>
          </a:ln>
          <a:effectLst>
            <a:softEdge rad="0"/>
          </a:effectLst>
        </p:spPr>
      </p:sp>
      <p:sp>
        <p:nvSpPr>
          <p:cNvPr id="8" name="Rectangle 7"/>
          <p:cNvSpPr/>
          <p:nvPr/>
        </p:nvSpPr>
        <p:spPr>
          <a:xfrm>
            <a:off x="921614" y="1843227"/>
            <a:ext cx="26957198" cy="39514184"/>
          </a:xfrm>
          <a:prstGeom prst="rect">
            <a:avLst/>
          </a:prstGeom>
          <a:noFill/>
          <a:ln w="6350" cap="sq" cmpd="sng" algn="ctr">
            <a:solidFill>
              <a:schemeClr val="tx1">
                <a:lumMod val="75000"/>
                <a:lumOff val="25000"/>
              </a:schemeClr>
            </a:solidFill>
            <a:prstDash val="solid"/>
            <a:miter lim="800000"/>
          </a:ln>
          <a:effectLst/>
        </p:spPr>
      </p:sp>
      <p:sp>
        <p:nvSpPr>
          <p:cNvPr id="2" name="Title Placeholder 1"/>
          <p:cNvSpPr>
            <a:spLocks noGrp="1"/>
          </p:cNvSpPr>
          <p:nvPr>
            <p:ph type="title"/>
          </p:nvPr>
        </p:nvSpPr>
        <p:spPr>
          <a:xfrm>
            <a:off x="2304034" y="4047896"/>
            <a:ext cx="24192357" cy="864012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304034" y="13248196"/>
            <a:ext cx="24192357" cy="2476836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83139" y="39700277"/>
            <a:ext cx="6480096" cy="1728026"/>
          </a:xfrm>
          <a:prstGeom prst="rect">
            <a:avLst/>
          </a:prstGeom>
        </p:spPr>
        <p:txBody>
          <a:bodyPr vert="horz" lIns="91440" tIns="45720" rIns="91440" bIns="45720" rtlCol="0" anchor="b"/>
          <a:lstStyle>
            <a:lvl1pPr algn="l">
              <a:defRPr sz="2835">
                <a:solidFill>
                  <a:schemeClr val="tx1">
                    <a:lumMod val="75000"/>
                    <a:lumOff val="25000"/>
                  </a:schemeClr>
                </a:solidFill>
              </a:defRPr>
            </a:lvl1pPr>
          </a:lstStyle>
          <a:p>
            <a:fld id="{75AF8421-1672-4317-A588-0D2A0B56DAC1}" type="datetimeFigureOut">
              <a:rPr lang="es-ES" smtClean="0"/>
              <a:pPr/>
              <a:t>29/04/2024</a:t>
            </a:fld>
            <a:endParaRPr lang="es-ES"/>
          </a:p>
        </p:txBody>
      </p:sp>
      <p:sp>
        <p:nvSpPr>
          <p:cNvPr id="5" name="Footer Placeholder 4"/>
          <p:cNvSpPr>
            <a:spLocks noGrp="1"/>
          </p:cNvSpPr>
          <p:nvPr>
            <p:ph type="ftr" sz="quarter" idx="3"/>
          </p:nvPr>
        </p:nvSpPr>
        <p:spPr>
          <a:xfrm>
            <a:off x="8179321" y="39700277"/>
            <a:ext cx="12441784" cy="1728026"/>
          </a:xfrm>
          <a:prstGeom prst="rect">
            <a:avLst/>
          </a:prstGeom>
        </p:spPr>
        <p:txBody>
          <a:bodyPr vert="horz" lIns="91440" tIns="45720" rIns="91440" bIns="45720" rtlCol="0" anchor="b"/>
          <a:lstStyle>
            <a:lvl1pPr algn="ctr">
              <a:defRPr sz="2835">
                <a:solidFill>
                  <a:schemeClr val="tx1">
                    <a:lumMod val="75000"/>
                    <a:lumOff val="25000"/>
                  </a:schemeClr>
                </a:solidFill>
              </a:defRPr>
            </a:lvl1pPr>
          </a:lstStyle>
          <a:p>
            <a:endParaRPr lang="es-ES"/>
          </a:p>
        </p:txBody>
      </p:sp>
      <p:sp>
        <p:nvSpPr>
          <p:cNvPr id="6" name="Slide Number Placeholder 5"/>
          <p:cNvSpPr>
            <a:spLocks noGrp="1"/>
          </p:cNvSpPr>
          <p:nvPr>
            <p:ph type="sldNum" sz="quarter" idx="4"/>
          </p:nvPr>
        </p:nvSpPr>
        <p:spPr>
          <a:xfrm>
            <a:off x="24419390" y="39700277"/>
            <a:ext cx="3456051" cy="1728026"/>
          </a:xfrm>
          <a:prstGeom prst="rect">
            <a:avLst/>
          </a:prstGeom>
        </p:spPr>
        <p:txBody>
          <a:bodyPr vert="horz" lIns="91440" tIns="45720" rIns="91440" bIns="45720" rtlCol="0" anchor="b"/>
          <a:lstStyle>
            <a:lvl1pPr algn="r">
              <a:defRPr sz="2835">
                <a:solidFill>
                  <a:schemeClr val="tx1">
                    <a:lumMod val="75000"/>
                    <a:lumOff val="25000"/>
                  </a:schemeClr>
                </a:solidFill>
              </a:defRPr>
            </a:lvl1pPr>
          </a:lstStyle>
          <a:p>
            <a:fld id="{0D05E51D-47AB-4107-A0D6-F6EF146F5242}" type="slidenum">
              <a:rPr lang="es-ES" smtClean="0"/>
              <a:pPr/>
              <a:t>‹Nº›</a:t>
            </a:fld>
            <a:endParaRPr lang="es-ES"/>
          </a:p>
        </p:txBody>
      </p:sp>
    </p:spTree>
    <p:extLst>
      <p:ext uri="{BB962C8B-B14F-4D97-AF65-F5344CB8AC3E}">
        <p14:creationId xmlns:p14="http://schemas.microsoft.com/office/powerpoint/2010/main" val="79919602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2880086" rtl="0" eaLnBrk="1" latinLnBrk="0" hangingPunct="1">
        <a:lnSpc>
          <a:spcPct val="90000"/>
        </a:lnSpc>
        <a:spcBef>
          <a:spcPct val="0"/>
        </a:spcBef>
        <a:buNone/>
        <a:defRPr lang="en-US" sz="12599" kern="1200" cap="none" spc="0" baseline="0" dirty="0">
          <a:solidFill>
            <a:schemeClr val="tx1">
              <a:lumMod val="85000"/>
              <a:lumOff val="15000"/>
            </a:schemeClr>
          </a:solidFill>
          <a:effectLst/>
          <a:latin typeface="+mj-lt"/>
          <a:ea typeface="+mn-ea"/>
          <a:cs typeface="+mn-cs"/>
        </a:defRPr>
      </a:lvl1pPr>
    </p:titleStyle>
    <p:bodyStyle>
      <a:lvl1pPr marL="576017" indent="-576017" algn="l" defTabSz="2880086" rtl="0" eaLnBrk="1" latinLnBrk="0" hangingPunct="1">
        <a:lnSpc>
          <a:spcPct val="100000"/>
        </a:lnSpc>
        <a:spcBef>
          <a:spcPts val="2835"/>
        </a:spcBef>
        <a:spcAft>
          <a:spcPts val="0"/>
        </a:spcAft>
        <a:buClr>
          <a:schemeClr val="tx1">
            <a:lumMod val="85000"/>
            <a:lumOff val="15000"/>
          </a:schemeClr>
        </a:buClr>
        <a:buFont typeface="Garamond" pitchFamily="18" charset="0"/>
        <a:buChar char="◦"/>
        <a:defRPr sz="5669" kern="1200">
          <a:solidFill>
            <a:schemeClr val="tx1"/>
          </a:solidFill>
          <a:latin typeface="+mn-lt"/>
          <a:ea typeface="+mn-ea"/>
          <a:cs typeface="+mn-cs"/>
        </a:defRPr>
      </a:lvl1pPr>
      <a:lvl2pPr marL="1440043" indent="-576017" algn="l" defTabSz="2880086" rtl="0" eaLnBrk="1" latinLnBrk="0" hangingPunct="1">
        <a:lnSpc>
          <a:spcPct val="100000"/>
        </a:lnSpc>
        <a:spcBef>
          <a:spcPts val="1575"/>
        </a:spcBef>
        <a:buClr>
          <a:schemeClr val="tx1">
            <a:lumMod val="85000"/>
            <a:lumOff val="15000"/>
          </a:schemeClr>
        </a:buClr>
        <a:buFont typeface="Garamond" pitchFamily="18" charset="0"/>
        <a:buChar char="◦"/>
        <a:defRPr sz="5040" kern="1200">
          <a:solidFill>
            <a:schemeClr val="tx1"/>
          </a:solidFill>
          <a:latin typeface="+mn-lt"/>
          <a:ea typeface="+mn-ea"/>
          <a:cs typeface="+mn-cs"/>
        </a:defRPr>
      </a:lvl2pPr>
      <a:lvl3pPr marL="2304069" indent="-576017" algn="l" defTabSz="2880086" rtl="0" eaLnBrk="1" latinLnBrk="0" hangingPunct="1">
        <a:lnSpc>
          <a:spcPct val="100000"/>
        </a:lnSpc>
        <a:spcBef>
          <a:spcPts val="1575"/>
        </a:spcBef>
        <a:buClr>
          <a:schemeClr val="tx1">
            <a:lumMod val="85000"/>
            <a:lumOff val="15000"/>
          </a:schemeClr>
        </a:buClr>
        <a:buFont typeface="Garamond" pitchFamily="18" charset="0"/>
        <a:buChar char="◦"/>
        <a:defRPr sz="4410" kern="1200">
          <a:solidFill>
            <a:schemeClr val="tx1"/>
          </a:solidFill>
          <a:latin typeface="+mn-lt"/>
          <a:ea typeface="+mn-ea"/>
          <a:cs typeface="+mn-cs"/>
        </a:defRPr>
      </a:lvl3pPr>
      <a:lvl4pPr marL="3168094" indent="-576017" algn="l" defTabSz="2880086" rtl="0" eaLnBrk="1" latinLnBrk="0" hangingPunct="1">
        <a:lnSpc>
          <a:spcPct val="100000"/>
        </a:lnSpc>
        <a:spcBef>
          <a:spcPts val="1575"/>
        </a:spcBef>
        <a:buClr>
          <a:schemeClr val="tx1">
            <a:lumMod val="85000"/>
            <a:lumOff val="15000"/>
          </a:schemeClr>
        </a:buClr>
        <a:buFont typeface="Garamond" pitchFamily="18" charset="0"/>
        <a:buChar char="◦"/>
        <a:defRPr sz="4410" kern="1200">
          <a:solidFill>
            <a:schemeClr val="tx1"/>
          </a:solidFill>
          <a:latin typeface="+mn-lt"/>
          <a:ea typeface="+mn-ea"/>
          <a:cs typeface="+mn-cs"/>
        </a:defRPr>
      </a:lvl4pPr>
      <a:lvl5pPr marL="4032120" indent="-576017" algn="l" defTabSz="2880086" rtl="0" eaLnBrk="1" latinLnBrk="0" hangingPunct="1">
        <a:lnSpc>
          <a:spcPct val="100000"/>
        </a:lnSpc>
        <a:spcBef>
          <a:spcPts val="1575"/>
        </a:spcBef>
        <a:buClr>
          <a:schemeClr val="tx1">
            <a:lumMod val="85000"/>
            <a:lumOff val="15000"/>
          </a:schemeClr>
        </a:buClr>
        <a:buFont typeface="Garamond" pitchFamily="18" charset="0"/>
        <a:buChar char="◦"/>
        <a:defRPr sz="4410" kern="1200">
          <a:solidFill>
            <a:schemeClr val="tx1"/>
          </a:solidFill>
          <a:latin typeface="+mn-lt"/>
          <a:ea typeface="+mn-ea"/>
          <a:cs typeface="+mn-cs"/>
        </a:defRPr>
      </a:lvl5pPr>
      <a:lvl6pPr marL="5039520" indent="-720021" algn="l" defTabSz="2880086" rtl="0" eaLnBrk="1" latinLnBrk="0" hangingPunct="1">
        <a:lnSpc>
          <a:spcPct val="100000"/>
        </a:lnSpc>
        <a:spcBef>
          <a:spcPts val="1575"/>
        </a:spcBef>
        <a:buClr>
          <a:schemeClr val="tx1">
            <a:lumMod val="85000"/>
            <a:lumOff val="15000"/>
          </a:schemeClr>
        </a:buClr>
        <a:buFont typeface="Garamond" pitchFamily="18" charset="0"/>
        <a:buChar char="◦"/>
        <a:defRPr sz="4410" kern="1200">
          <a:solidFill>
            <a:schemeClr val="tx1"/>
          </a:solidFill>
          <a:latin typeface="+mn-lt"/>
          <a:ea typeface="+mn-ea"/>
          <a:cs typeface="+mn-cs"/>
        </a:defRPr>
      </a:lvl6pPr>
      <a:lvl7pPr marL="5984430" indent="-720021" algn="l" defTabSz="2880086" rtl="0" eaLnBrk="1" latinLnBrk="0" hangingPunct="1">
        <a:lnSpc>
          <a:spcPct val="100000"/>
        </a:lnSpc>
        <a:spcBef>
          <a:spcPts val="1575"/>
        </a:spcBef>
        <a:buClr>
          <a:schemeClr val="tx1">
            <a:lumMod val="85000"/>
            <a:lumOff val="15000"/>
          </a:schemeClr>
        </a:buClr>
        <a:buFont typeface="Garamond" pitchFamily="18" charset="0"/>
        <a:buChar char="◦"/>
        <a:defRPr sz="4410" kern="1200">
          <a:solidFill>
            <a:schemeClr val="tx1"/>
          </a:solidFill>
          <a:latin typeface="+mn-lt"/>
          <a:ea typeface="+mn-ea"/>
          <a:cs typeface="+mn-cs"/>
        </a:defRPr>
      </a:lvl7pPr>
      <a:lvl8pPr marL="6929340" indent="-720021" algn="l" defTabSz="2880086" rtl="0" eaLnBrk="1" latinLnBrk="0" hangingPunct="1">
        <a:lnSpc>
          <a:spcPct val="100000"/>
        </a:lnSpc>
        <a:spcBef>
          <a:spcPts val="1575"/>
        </a:spcBef>
        <a:buClr>
          <a:schemeClr val="tx1">
            <a:lumMod val="85000"/>
            <a:lumOff val="15000"/>
          </a:schemeClr>
        </a:buClr>
        <a:buFont typeface="Garamond" pitchFamily="18" charset="0"/>
        <a:buChar char="◦"/>
        <a:defRPr sz="4410" kern="1200">
          <a:solidFill>
            <a:schemeClr val="tx1"/>
          </a:solidFill>
          <a:latin typeface="+mn-lt"/>
          <a:ea typeface="+mn-ea"/>
          <a:cs typeface="+mn-cs"/>
        </a:defRPr>
      </a:lvl8pPr>
      <a:lvl9pPr marL="7874250" indent="-720021" algn="l" defTabSz="2880086" rtl="0" eaLnBrk="1" latinLnBrk="0" hangingPunct="1">
        <a:lnSpc>
          <a:spcPct val="100000"/>
        </a:lnSpc>
        <a:spcBef>
          <a:spcPts val="1575"/>
        </a:spcBef>
        <a:buClr>
          <a:schemeClr val="tx1">
            <a:lumMod val="85000"/>
            <a:lumOff val="15000"/>
          </a:schemeClr>
        </a:buClr>
        <a:buFont typeface="Garamond" pitchFamily="18" charset="0"/>
        <a:buChar char="◦"/>
        <a:defRPr sz="4410"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cxnSp>
        <p:nvCxnSpPr>
          <p:cNvPr id="79" name="Conector recto 78">
            <a:extLst>
              <a:ext uri="{FF2B5EF4-FFF2-40B4-BE49-F238E27FC236}">
                <a16:creationId xmlns:a16="http://schemas.microsoft.com/office/drawing/2014/main" id="{BB451745-A163-4C97-95D8-4DF5C0C9A0C8}"/>
              </a:ext>
            </a:extLst>
          </p:cNvPr>
          <p:cNvCxnSpPr>
            <a:cxnSpLocks/>
          </p:cNvCxnSpPr>
          <p:nvPr/>
        </p:nvCxnSpPr>
        <p:spPr>
          <a:xfrm flipV="1">
            <a:off x="1091517" y="31879458"/>
            <a:ext cx="14324100" cy="160107"/>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91A072ED-C220-4641-B44E-64FBD192785C}"/>
              </a:ext>
            </a:extLst>
          </p:cNvPr>
          <p:cNvCxnSpPr>
            <a:cxnSpLocks/>
          </p:cNvCxnSpPr>
          <p:nvPr/>
        </p:nvCxnSpPr>
        <p:spPr>
          <a:xfrm>
            <a:off x="15361310" y="24497472"/>
            <a:ext cx="1229328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7" name="Marcador de texto 7"/>
          <p:cNvSpPr>
            <a:spLocks noGrp="1"/>
          </p:cNvSpPr>
          <p:nvPr>
            <p:ph type="body" idx="1"/>
          </p:nvPr>
        </p:nvSpPr>
        <p:spPr>
          <a:xfrm>
            <a:off x="812181" y="38252516"/>
            <a:ext cx="27061779" cy="3757517"/>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a:noAutofit/>
          </a:bodyPr>
          <a:lstStyle/>
          <a:p>
            <a:r>
              <a:rPr lang="es-ES" sz="3200" b="1" u="sng"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CONCLUSIÓN </a:t>
            </a:r>
          </a:p>
          <a:p>
            <a:pPr algn="just"/>
            <a:r>
              <a:rPr lang="es-ES" sz="3200" dirty="0">
                <a:solidFill>
                  <a:schemeClr val="tx1"/>
                </a:solidFill>
                <a:latin typeface="Arial" panose="020B0604020202020204" pitchFamily="34" charset="0"/>
                <a:cs typeface="Arial" panose="020B0604020202020204" pitchFamily="34" charset="0"/>
              </a:rPr>
              <a:t>Se empleó una plataforma virtual en la localidad de Anillaco para obtener información sobre los cambios en la cantidad de agua del río </a:t>
            </a:r>
            <a:r>
              <a:rPr lang="es-ES" sz="3200" dirty="0" err="1">
                <a:solidFill>
                  <a:schemeClr val="tx1"/>
                </a:solidFill>
                <a:latin typeface="Arial" panose="020B0604020202020204" pitchFamily="34" charset="0"/>
                <a:cs typeface="Arial" panose="020B0604020202020204" pitchFamily="34" charset="0"/>
              </a:rPr>
              <a:t>Abaucán</a:t>
            </a:r>
            <a:r>
              <a:rPr lang="es-ES" sz="3200" dirty="0">
                <a:solidFill>
                  <a:schemeClr val="tx1"/>
                </a:solidFill>
                <a:latin typeface="Arial" panose="020B0604020202020204" pitchFamily="34" charset="0"/>
                <a:cs typeface="Arial" panose="020B0604020202020204" pitchFamily="34" charset="0"/>
              </a:rPr>
              <a:t>. Esta plataforma permitió realizar una caracterización espectral sobre la imagen satelital, eligiendo el índice NDMI para el análisis en la zona de estudio. El uso de este índice reduce la reflectancia del suelo y la vegetación, lo que resalta las masas de agua en la imagen. Además, se examinó el índice NDVI como método para identificar visualmente la presencia de agua. En la siguiente fase de la investigación, se emplearán ambos índices para realizar un estudio temporal de los cambios en la cantidad de agua en la zona de estudio, complementando los resultados con muestras obtenidas en el lugar.</a:t>
            </a:r>
            <a:endParaRPr lang="es-AR" sz="3200" dirty="0">
              <a:solidFill>
                <a:schemeClr val="tx1"/>
              </a:solidFill>
              <a:latin typeface="Arial" panose="020B0604020202020204" pitchFamily="34" charset="0"/>
              <a:cs typeface="Arial" panose="020B0604020202020204" pitchFamily="34" charset="0"/>
            </a:endParaRPr>
          </a:p>
        </p:txBody>
      </p:sp>
      <p:sp>
        <p:nvSpPr>
          <p:cNvPr id="9" name="Marcador de contenido 8"/>
          <p:cNvSpPr>
            <a:spLocks noGrp="1"/>
          </p:cNvSpPr>
          <p:nvPr>
            <p:ph sz="half" idx="2"/>
          </p:nvPr>
        </p:nvSpPr>
        <p:spPr>
          <a:xfrm>
            <a:off x="1091518" y="10797046"/>
            <a:ext cx="26626368" cy="6188992"/>
          </a:xfrm>
          <a:ln w="19050">
            <a:solidFill>
              <a:schemeClr val="bg1"/>
            </a:solidFill>
            <a:prstDash val="dash"/>
          </a:ln>
        </p:spPr>
        <p:txBody>
          <a:bodyPr/>
          <a:lstStyle/>
          <a:p>
            <a:pPr marL="0" indent="0">
              <a:buClr>
                <a:schemeClr val="accent5">
                  <a:lumMod val="75000"/>
                </a:schemeClr>
              </a:buClr>
              <a:buNone/>
            </a:pPr>
            <a:endParaRPr lang="es-ES" sz="3600" b="1" u="sng" dirty="0">
              <a:latin typeface="Arial" panose="020B0604020202020204" pitchFamily="34" charset="0"/>
              <a:cs typeface="Arial" panose="020B0604020202020204" pitchFamily="34" charset="0"/>
            </a:endParaRPr>
          </a:p>
          <a:p>
            <a:endParaRPr lang="es-ES" dirty="0"/>
          </a:p>
        </p:txBody>
      </p:sp>
      <p:sp>
        <p:nvSpPr>
          <p:cNvPr id="10" name="Marcador de texto 9"/>
          <p:cNvSpPr>
            <a:spLocks noGrp="1"/>
          </p:cNvSpPr>
          <p:nvPr>
            <p:ph type="body" sz="quarter" idx="3"/>
          </p:nvPr>
        </p:nvSpPr>
        <p:spPr>
          <a:xfrm>
            <a:off x="17994252" y="11317795"/>
            <a:ext cx="9577928" cy="5529077"/>
          </a:xfrm>
          <a:ln>
            <a:noFill/>
            <a:prstDash val="dash"/>
          </a:ln>
        </p:spPr>
        <p:txBody>
          <a:bodyPr>
            <a:noAutofit/>
          </a:bodyPr>
          <a:lstStyle/>
          <a:p>
            <a:pPr marL="571500" indent="-571500" algn="just">
              <a:buFont typeface="Wingdings" panose="05000000000000000000" pitchFamily="2" charset="2"/>
              <a:buChar char="Ø"/>
            </a:pPr>
            <a:r>
              <a:rPr lang="es-AR" sz="3200" dirty="0">
                <a:solidFill>
                  <a:schemeClr val="tx1"/>
                </a:solidFill>
                <a:latin typeface="Arial" panose="020B0604020202020204" pitchFamily="34" charset="0"/>
                <a:cs typeface="Arial" panose="020B0604020202020204" pitchFamily="34" charset="0"/>
              </a:rPr>
              <a:t>Analizar índices de humedad de diferencia normalizada para determinar el estrés hídrico de la localidad de </a:t>
            </a:r>
            <a:r>
              <a:rPr lang="es-AR" sz="3200" dirty="0" err="1">
                <a:solidFill>
                  <a:schemeClr val="tx1"/>
                </a:solidFill>
                <a:latin typeface="Arial" panose="020B0604020202020204" pitchFamily="34" charset="0"/>
                <a:cs typeface="Arial" panose="020B0604020202020204" pitchFamily="34" charset="0"/>
              </a:rPr>
              <a:t>Anillaco</a:t>
            </a:r>
            <a:r>
              <a:rPr lang="es-AR" sz="3200" dirty="0">
                <a:solidFill>
                  <a:schemeClr val="tx1"/>
                </a:solidFill>
                <a:latin typeface="Arial" panose="020B0604020202020204" pitchFamily="34" charset="0"/>
                <a:cs typeface="Arial" panose="020B0604020202020204" pitchFamily="34" charset="0"/>
              </a:rPr>
              <a:t>, cuenca </a:t>
            </a:r>
            <a:r>
              <a:rPr lang="es-AR" sz="3200" dirty="0" err="1">
                <a:solidFill>
                  <a:schemeClr val="tx1"/>
                </a:solidFill>
                <a:latin typeface="Arial" panose="020B0604020202020204" pitchFamily="34" charset="0"/>
                <a:cs typeface="Arial" panose="020B0604020202020204" pitchFamily="34" charset="0"/>
              </a:rPr>
              <a:t>Abaucán</a:t>
            </a:r>
            <a:r>
              <a:rPr lang="es-AR" sz="3200" dirty="0">
                <a:solidFill>
                  <a:schemeClr val="tx1"/>
                </a:solidFill>
                <a:latin typeface="Arial" panose="020B0604020202020204" pitchFamily="34" charset="0"/>
                <a:cs typeface="Arial" panose="020B0604020202020204" pitchFamily="34" charset="0"/>
              </a:rPr>
              <a:t>,  Tinogasta – Catamarca.</a:t>
            </a:r>
          </a:p>
          <a:p>
            <a:pPr algn="just"/>
            <a:endParaRPr lang="es-AR" sz="3200" dirty="0">
              <a:solidFill>
                <a:schemeClr val="tx1"/>
              </a:solidFill>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es-AR" sz="3200" dirty="0">
                <a:solidFill>
                  <a:schemeClr val="tx1"/>
                </a:solidFill>
                <a:latin typeface="Arial" panose="020B0604020202020204" pitchFamily="34" charset="0"/>
                <a:cs typeface="Arial" panose="020B0604020202020204" pitchFamily="34" charset="0"/>
              </a:rPr>
              <a:t>Determinar las áreas con estrés hídrico de la localidad de </a:t>
            </a:r>
            <a:r>
              <a:rPr lang="es-AR" sz="3200" dirty="0" err="1">
                <a:solidFill>
                  <a:schemeClr val="tx1"/>
                </a:solidFill>
                <a:latin typeface="Arial" panose="020B0604020202020204" pitchFamily="34" charset="0"/>
                <a:cs typeface="Arial" panose="020B0604020202020204" pitchFamily="34" charset="0"/>
              </a:rPr>
              <a:t>Anillaco</a:t>
            </a:r>
            <a:r>
              <a:rPr lang="es-AR" sz="3200" dirty="0">
                <a:solidFill>
                  <a:schemeClr val="tx1"/>
                </a:solidFill>
                <a:latin typeface="Arial" panose="020B0604020202020204" pitchFamily="34" charset="0"/>
                <a:cs typeface="Arial" panose="020B0604020202020204" pitchFamily="34" charset="0"/>
              </a:rPr>
              <a:t>, para la aplicación de geoprocesos en un SIG, para generar la cartografía de la zona de estudio.</a:t>
            </a:r>
            <a:endParaRPr lang="es-ES" sz="3600" dirty="0">
              <a:solidFill>
                <a:schemeClr val="tx1"/>
              </a:solidFill>
              <a:latin typeface="Arial" panose="020B0604020202020204" pitchFamily="34" charset="0"/>
              <a:cs typeface="Arial" panose="020B0604020202020204" pitchFamily="34" charset="0"/>
            </a:endParaRPr>
          </a:p>
        </p:txBody>
      </p:sp>
      <p:sp>
        <p:nvSpPr>
          <p:cNvPr id="29" name="Marcador de texto 7"/>
          <p:cNvSpPr txBox="1">
            <a:spLocks/>
          </p:cNvSpPr>
          <p:nvPr/>
        </p:nvSpPr>
        <p:spPr>
          <a:xfrm>
            <a:off x="1157763" y="11424866"/>
            <a:ext cx="10344696" cy="5630422"/>
          </a:xfrm>
          <a:prstGeom prst="rect">
            <a:avLst/>
          </a:prstGeom>
          <a:ln>
            <a:noFill/>
          </a:ln>
        </p:spPr>
        <p:txBody>
          <a:bodyPr vert="horz" lIns="91440" tIns="45720" rIns="91440" bIns="45720" rtlCol="0" anchor="ctr">
            <a:noAutofit/>
          </a:bodyPr>
          <a:lstStyle>
            <a:lvl1pPr marL="0" indent="0" algn="ctr" defTabSz="2880086" rtl="0" eaLnBrk="1" latinLnBrk="0" hangingPunct="1">
              <a:lnSpc>
                <a:spcPct val="100000"/>
              </a:lnSpc>
              <a:spcBef>
                <a:spcPts val="0"/>
              </a:spcBef>
              <a:spcAft>
                <a:spcPts val="0"/>
              </a:spcAft>
              <a:buClr>
                <a:schemeClr val="tx1">
                  <a:lumMod val="85000"/>
                  <a:lumOff val="15000"/>
                </a:schemeClr>
              </a:buClr>
              <a:buFont typeface="Garamond" pitchFamily="18" charset="0"/>
              <a:buNone/>
              <a:defRPr sz="5984" b="0" kern="1200">
                <a:solidFill>
                  <a:schemeClr val="tx2"/>
                </a:solidFill>
                <a:latin typeface="+mn-lt"/>
                <a:ea typeface="+mn-ea"/>
                <a:cs typeface="+mn-cs"/>
              </a:defRPr>
            </a:lvl1pPr>
            <a:lvl2pPr marL="1440043" indent="0" algn="l" defTabSz="2880086" rtl="0" eaLnBrk="1" latinLnBrk="0" hangingPunct="1">
              <a:lnSpc>
                <a:spcPct val="100000"/>
              </a:lnSpc>
              <a:spcBef>
                <a:spcPts val="1575"/>
              </a:spcBef>
              <a:buClr>
                <a:schemeClr val="tx1">
                  <a:lumMod val="85000"/>
                  <a:lumOff val="15000"/>
                </a:schemeClr>
              </a:buClr>
              <a:buFont typeface="Garamond" pitchFamily="18" charset="0"/>
              <a:buNone/>
              <a:defRPr sz="5984" b="1" kern="1200">
                <a:solidFill>
                  <a:schemeClr val="tx1"/>
                </a:solidFill>
                <a:latin typeface="+mn-lt"/>
                <a:ea typeface="+mn-ea"/>
                <a:cs typeface="+mn-cs"/>
              </a:defRPr>
            </a:lvl2pPr>
            <a:lvl3pPr marL="2880086" indent="0" algn="l" defTabSz="2880086" rtl="0" eaLnBrk="1" latinLnBrk="0" hangingPunct="1">
              <a:lnSpc>
                <a:spcPct val="100000"/>
              </a:lnSpc>
              <a:spcBef>
                <a:spcPts val="1575"/>
              </a:spcBef>
              <a:buClr>
                <a:schemeClr val="tx1">
                  <a:lumMod val="85000"/>
                  <a:lumOff val="15000"/>
                </a:schemeClr>
              </a:buClr>
              <a:buFont typeface="Garamond" pitchFamily="18" charset="0"/>
              <a:buNone/>
              <a:defRPr sz="5669" b="1" kern="1200">
                <a:solidFill>
                  <a:schemeClr val="tx1"/>
                </a:solidFill>
                <a:latin typeface="+mn-lt"/>
                <a:ea typeface="+mn-ea"/>
                <a:cs typeface="+mn-cs"/>
              </a:defRPr>
            </a:lvl3pPr>
            <a:lvl4pPr marL="4320129" indent="0" algn="l" defTabSz="2880086" rtl="0" eaLnBrk="1" latinLnBrk="0" hangingPunct="1">
              <a:lnSpc>
                <a:spcPct val="100000"/>
              </a:lnSpc>
              <a:spcBef>
                <a:spcPts val="1575"/>
              </a:spcBef>
              <a:buClr>
                <a:schemeClr val="tx1">
                  <a:lumMod val="85000"/>
                  <a:lumOff val="15000"/>
                </a:schemeClr>
              </a:buClr>
              <a:buFont typeface="Garamond" pitchFamily="18" charset="0"/>
              <a:buNone/>
              <a:defRPr sz="5040" b="1" kern="1200">
                <a:solidFill>
                  <a:schemeClr val="tx1"/>
                </a:solidFill>
                <a:latin typeface="+mn-lt"/>
                <a:ea typeface="+mn-ea"/>
                <a:cs typeface="+mn-cs"/>
              </a:defRPr>
            </a:lvl4pPr>
            <a:lvl5pPr marL="5760171" indent="0" algn="l" defTabSz="2880086" rtl="0" eaLnBrk="1" latinLnBrk="0" hangingPunct="1">
              <a:lnSpc>
                <a:spcPct val="100000"/>
              </a:lnSpc>
              <a:spcBef>
                <a:spcPts val="1575"/>
              </a:spcBef>
              <a:buClr>
                <a:schemeClr val="tx1">
                  <a:lumMod val="85000"/>
                  <a:lumOff val="15000"/>
                </a:schemeClr>
              </a:buClr>
              <a:buFont typeface="Garamond" pitchFamily="18" charset="0"/>
              <a:buNone/>
              <a:defRPr sz="5040" b="1" kern="1200">
                <a:solidFill>
                  <a:schemeClr val="tx1"/>
                </a:solidFill>
                <a:latin typeface="+mn-lt"/>
                <a:ea typeface="+mn-ea"/>
                <a:cs typeface="+mn-cs"/>
              </a:defRPr>
            </a:lvl5pPr>
            <a:lvl6pPr marL="7200214" indent="0" algn="l" defTabSz="2880086" rtl="0" eaLnBrk="1" latinLnBrk="0" hangingPunct="1">
              <a:lnSpc>
                <a:spcPct val="100000"/>
              </a:lnSpc>
              <a:spcBef>
                <a:spcPts val="1575"/>
              </a:spcBef>
              <a:buClr>
                <a:schemeClr val="tx1">
                  <a:lumMod val="85000"/>
                  <a:lumOff val="15000"/>
                </a:schemeClr>
              </a:buClr>
              <a:buFont typeface="Garamond" pitchFamily="18" charset="0"/>
              <a:buNone/>
              <a:defRPr sz="5040" b="1" kern="1200">
                <a:solidFill>
                  <a:schemeClr val="tx1"/>
                </a:solidFill>
                <a:latin typeface="+mn-lt"/>
                <a:ea typeface="+mn-ea"/>
                <a:cs typeface="+mn-cs"/>
              </a:defRPr>
            </a:lvl6pPr>
            <a:lvl7pPr marL="8640257" indent="0" algn="l" defTabSz="2880086" rtl="0" eaLnBrk="1" latinLnBrk="0" hangingPunct="1">
              <a:lnSpc>
                <a:spcPct val="100000"/>
              </a:lnSpc>
              <a:spcBef>
                <a:spcPts val="1575"/>
              </a:spcBef>
              <a:buClr>
                <a:schemeClr val="tx1">
                  <a:lumMod val="85000"/>
                  <a:lumOff val="15000"/>
                </a:schemeClr>
              </a:buClr>
              <a:buFont typeface="Garamond" pitchFamily="18" charset="0"/>
              <a:buNone/>
              <a:defRPr sz="5040" b="1" kern="1200">
                <a:solidFill>
                  <a:schemeClr val="tx1"/>
                </a:solidFill>
                <a:latin typeface="+mn-lt"/>
                <a:ea typeface="+mn-ea"/>
                <a:cs typeface="+mn-cs"/>
              </a:defRPr>
            </a:lvl7pPr>
            <a:lvl8pPr marL="10080300" indent="0" algn="l" defTabSz="2880086" rtl="0" eaLnBrk="1" latinLnBrk="0" hangingPunct="1">
              <a:lnSpc>
                <a:spcPct val="100000"/>
              </a:lnSpc>
              <a:spcBef>
                <a:spcPts val="1575"/>
              </a:spcBef>
              <a:buClr>
                <a:schemeClr val="tx1">
                  <a:lumMod val="85000"/>
                  <a:lumOff val="15000"/>
                </a:schemeClr>
              </a:buClr>
              <a:buFont typeface="Garamond" pitchFamily="18" charset="0"/>
              <a:buNone/>
              <a:defRPr sz="5040" b="1" kern="1200">
                <a:solidFill>
                  <a:schemeClr val="tx1"/>
                </a:solidFill>
                <a:latin typeface="+mn-lt"/>
                <a:ea typeface="+mn-ea"/>
                <a:cs typeface="+mn-cs"/>
              </a:defRPr>
            </a:lvl8pPr>
            <a:lvl9pPr marL="11520343" indent="0" algn="l" defTabSz="2880086" rtl="0" eaLnBrk="1" latinLnBrk="0" hangingPunct="1">
              <a:lnSpc>
                <a:spcPct val="100000"/>
              </a:lnSpc>
              <a:spcBef>
                <a:spcPts val="1575"/>
              </a:spcBef>
              <a:buClr>
                <a:schemeClr val="tx1">
                  <a:lumMod val="85000"/>
                  <a:lumOff val="15000"/>
                </a:schemeClr>
              </a:buClr>
              <a:buFont typeface="Garamond" pitchFamily="18" charset="0"/>
              <a:buNone/>
              <a:defRPr sz="5040" b="1" kern="1200">
                <a:solidFill>
                  <a:schemeClr val="tx1"/>
                </a:solidFill>
                <a:latin typeface="+mn-lt"/>
                <a:ea typeface="+mn-ea"/>
                <a:cs typeface="+mn-cs"/>
              </a:defRPr>
            </a:lvl9pPr>
          </a:lstStyle>
          <a:p>
            <a:pPr algn="just"/>
            <a:r>
              <a:rPr lang="es-AR" sz="3200" dirty="0">
                <a:solidFill>
                  <a:schemeClr val="tx1"/>
                </a:solidFill>
                <a:latin typeface="Arial" panose="020B0604020202020204" pitchFamily="34" charset="0"/>
                <a:cs typeface="Arial" panose="020B0604020202020204" pitchFamily="34" charset="0"/>
              </a:rPr>
              <a:t>La cuenca del </a:t>
            </a:r>
            <a:r>
              <a:rPr lang="es-AR" sz="3200" dirty="0" err="1">
                <a:solidFill>
                  <a:schemeClr val="tx1"/>
                </a:solidFill>
                <a:latin typeface="Arial" panose="020B0604020202020204" pitchFamily="34" charset="0"/>
                <a:cs typeface="Arial" panose="020B0604020202020204" pitchFamily="34" charset="0"/>
              </a:rPr>
              <a:t>Abaucán</a:t>
            </a:r>
            <a:r>
              <a:rPr lang="es-AR" sz="3200" dirty="0">
                <a:solidFill>
                  <a:schemeClr val="tx1"/>
                </a:solidFill>
                <a:latin typeface="Arial" panose="020B0604020202020204" pitchFamily="34" charset="0"/>
                <a:cs typeface="Arial" panose="020B0604020202020204" pitchFamily="34" charset="0"/>
              </a:rPr>
              <a:t> está ubicada en el Dpto. Tinogasta de la provincia de Catamarca. La zona se encuentra a 1500m sobre el nivel del mar y es árida con un clima seco y de bajas precipitaciones muy localizadas temporalmente, por lo que el uso del recurso hídrico abastece la actividad productiva de la región y constituyen una de las principales usos de muchos acuíferos. La diversa problemática de las regiones áridas ha hecho que los estudios de la calidad y uso de las aguas superficiales sean muy diversos a lo largo de los años. </a:t>
            </a:r>
            <a:endParaRPr lang="es-ES" sz="3600" dirty="0">
              <a:solidFill>
                <a:schemeClr val="tx1"/>
              </a:solidFill>
              <a:latin typeface="Arial" panose="020B0604020202020204" pitchFamily="34" charset="0"/>
              <a:cs typeface="Arial" panose="020B0604020202020204" pitchFamily="34" charset="0"/>
            </a:endParaRPr>
          </a:p>
        </p:txBody>
      </p:sp>
      <p:sp>
        <p:nvSpPr>
          <p:cNvPr id="7" name="Rectángulo 6"/>
          <p:cNvSpPr/>
          <p:nvPr/>
        </p:nvSpPr>
        <p:spPr>
          <a:xfrm>
            <a:off x="1091517" y="17144381"/>
            <a:ext cx="26673612" cy="646331"/>
          </a:xfrm>
          <a:prstGeom prst="rect">
            <a:avLst/>
          </a:prstGeom>
          <a:solidFill>
            <a:schemeClr val="accent4">
              <a:lumMod val="20000"/>
              <a:lumOff val="80000"/>
            </a:schemeClr>
          </a:solidFill>
          <a:ln>
            <a:solidFill>
              <a:schemeClr val="accent3">
                <a:lumMod val="50000"/>
              </a:schemeClr>
            </a:solidFill>
          </a:ln>
        </p:spPr>
        <p:txBody>
          <a:bodyPr wrap="square">
            <a:spAutoFit/>
          </a:bodyPr>
          <a:lstStyle/>
          <a:p>
            <a:pPr algn="ctr"/>
            <a:r>
              <a:rPr lang="es-ES" sz="3600" b="1" u="sng" dirty="0">
                <a:latin typeface="Arial" panose="020B0604020202020204" pitchFamily="34" charset="0"/>
                <a:cs typeface="Arial" panose="020B0604020202020204" pitchFamily="34" charset="0"/>
              </a:rPr>
              <a:t>METODOLOGÍA</a:t>
            </a:r>
          </a:p>
        </p:txBody>
      </p:sp>
      <p:sp>
        <p:nvSpPr>
          <p:cNvPr id="38" name="Título 1"/>
          <p:cNvSpPr txBox="1">
            <a:spLocks/>
          </p:cNvSpPr>
          <p:nvPr/>
        </p:nvSpPr>
        <p:spPr>
          <a:xfrm>
            <a:off x="914399" y="1865673"/>
            <a:ext cx="26959562" cy="3311588"/>
          </a:xfrm>
          <a:prstGeom prst="rect">
            <a:avLst/>
          </a:prstGeom>
          <a:solidFill>
            <a:schemeClr val="accent2">
              <a:lumMod val="40000"/>
              <a:lumOff val="60000"/>
            </a:schemeClr>
          </a:solidFill>
          <a:ln>
            <a:solidFill>
              <a:schemeClr val="tx1"/>
            </a:solidFill>
            <a:prstDash val="solid"/>
          </a:ln>
        </p:spPr>
        <p:txBody>
          <a:bodyPr vert="horz" lIns="91440" tIns="252000" rIns="91440" bIns="36000" rtlCol="0" anchor="ctr">
            <a:normAutofit fontScale="77500" lnSpcReduction="20000"/>
          </a:bodyPr>
          <a:lstStyle>
            <a:lvl1pPr algn="l" defTabSz="2880086" rtl="0" eaLnBrk="1" latinLnBrk="0" hangingPunct="1">
              <a:lnSpc>
                <a:spcPct val="90000"/>
              </a:lnSpc>
              <a:spcBef>
                <a:spcPct val="0"/>
              </a:spcBef>
              <a:buNone/>
              <a:defRPr lang="en-US" sz="12599" kern="1200" cap="none" spc="0" baseline="0" dirty="0">
                <a:solidFill>
                  <a:schemeClr val="tx1">
                    <a:lumMod val="85000"/>
                    <a:lumOff val="15000"/>
                  </a:schemeClr>
                </a:solidFill>
                <a:effectLst/>
                <a:latin typeface="+mj-lt"/>
                <a:ea typeface="+mn-ea"/>
                <a:cs typeface="+mn-cs"/>
              </a:defRPr>
            </a:lvl1pPr>
          </a:lstStyle>
          <a:p>
            <a:pPr algn="ctr"/>
            <a:r>
              <a:rPr lang="es-AR" sz="7000" b="1" dirty="0">
                <a:solidFill>
                  <a:schemeClr val="tx1"/>
                </a:solidFill>
                <a:latin typeface="Arial" panose="020B0604020202020204" pitchFamily="34" charset="0"/>
                <a:cs typeface="Arial" panose="020B0604020202020204" pitchFamily="34" charset="0"/>
              </a:rPr>
              <a:t>ESTUDIOS DEL ÍNDICE DE HUMEDAD DE DIFERENCIA NORMALIZADA PARA DETERMINAR EL ESTRÉS HÍDRICO DE LA LOCALIDAD DE ANILLACO, CUENCA ABAUCÁN,  TINOGASTA – CATAMARCA</a:t>
            </a:r>
            <a:r>
              <a:rPr lang="es-ES" sz="6400" b="1" dirty="0">
                <a:solidFill>
                  <a:schemeClr val="tx1"/>
                </a:solidFill>
                <a:latin typeface="Arial" panose="020B0604020202020204" pitchFamily="34" charset="0"/>
                <a:cs typeface="Arial" panose="020B0604020202020204" pitchFamily="34" charset="0"/>
              </a:rPr>
              <a:t>.</a:t>
            </a:r>
          </a:p>
          <a:p>
            <a:pPr algn="ctr"/>
            <a:endParaRPr lang="es-ES" sz="1500" dirty="0">
              <a:latin typeface="Arial" panose="020B0604020202020204" pitchFamily="34" charset="0"/>
              <a:cs typeface="Arial" panose="020B0604020202020204" pitchFamily="34" charset="0"/>
            </a:endParaRPr>
          </a:p>
          <a:p>
            <a:pPr algn="ctr">
              <a:lnSpc>
                <a:spcPct val="100000"/>
              </a:lnSpc>
            </a:pPr>
            <a:r>
              <a:rPr lang="es-ES" sz="3800" dirty="0">
                <a:latin typeface="Arial" panose="020B0604020202020204" pitchFamily="34" charset="0"/>
                <a:cs typeface="Arial" panose="020B0604020202020204" pitchFamily="34" charset="0"/>
              </a:rPr>
              <a:t>Reinoso Cristian Gabriel</a:t>
            </a:r>
            <a:r>
              <a:rPr lang="es-AR" sz="3800" baseline="30000" dirty="0">
                <a:effectLst/>
                <a:latin typeface="Arial" panose="020B0604020202020204" pitchFamily="34" charset="0"/>
                <a:ea typeface="Calibri" panose="020F0502020204030204" pitchFamily="34" charset="0"/>
                <a:cs typeface="Arial" panose="020B0604020202020204" pitchFamily="34" charset="0"/>
              </a:rPr>
              <a:t>1</a:t>
            </a:r>
            <a:r>
              <a:rPr lang="es-ES" sz="3800" dirty="0">
                <a:latin typeface="Arial" panose="020B0604020202020204" pitchFamily="34" charset="0"/>
                <a:cs typeface="Arial" panose="020B0604020202020204" pitchFamily="34" charset="0"/>
              </a:rPr>
              <a:t>Marcela Elizabeth Montivero</a:t>
            </a:r>
            <a:r>
              <a:rPr lang="es-AR" sz="3800" baseline="30000" dirty="0">
                <a:effectLst/>
                <a:latin typeface="Arial" panose="020B0604020202020204" pitchFamily="34" charset="0"/>
                <a:ea typeface="Calibri" panose="020F0502020204030204" pitchFamily="34" charset="0"/>
                <a:cs typeface="Arial" panose="020B0604020202020204" pitchFamily="34" charset="0"/>
              </a:rPr>
              <a:t>1</a:t>
            </a:r>
            <a:r>
              <a:rPr lang="es-ES" sz="3800" dirty="0">
                <a:latin typeface="Arial" panose="020B0604020202020204" pitchFamily="34" charset="0"/>
                <a:cs typeface="Arial" panose="020B0604020202020204" pitchFamily="34" charset="0"/>
              </a:rPr>
              <a:t>; Erlinda del Valle Ortiz</a:t>
            </a:r>
            <a:r>
              <a:rPr lang="es-AR" sz="3800" baseline="30000" dirty="0">
                <a:effectLst/>
                <a:latin typeface="Arial" panose="020B0604020202020204" pitchFamily="34" charset="0"/>
                <a:ea typeface="Calibri" panose="020F0502020204030204" pitchFamily="34" charset="0"/>
                <a:cs typeface="Arial" panose="020B0604020202020204" pitchFamily="34" charset="0"/>
              </a:rPr>
              <a:t> </a:t>
            </a:r>
            <a:endParaRPr lang="es-AR" sz="3800" baseline="30000" dirty="0">
              <a:latin typeface="Arial" panose="020B0604020202020204" pitchFamily="34" charset="0"/>
              <a:ea typeface="Calibri" panose="020F0502020204030204" pitchFamily="34" charset="0"/>
              <a:cs typeface="Arial" panose="020B0604020202020204" pitchFamily="34" charset="0"/>
            </a:endParaRPr>
          </a:p>
          <a:p>
            <a:pPr algn="ctr">
              <a:lnSpc>
                <a:spcPct val="100000"/>
              </a:lnSpc>
            </a:pPr>
            <a:r>
              <a:rPr lang="es-AR" sz="3800" baseline="30000" dirty="0">
                <a:effectLst/>
                <a:latin typeface="Arial" panose="020B0604020202020204" pitchFamily="34" charset="0"/>
                <a:ea typeface="Calibri" panose="020F0502020204030204" pitchFamily="34" charset="0"/>
              </a:rPr>
              <a:t>1</a:t>
            </a:r>
            <a:r>
              <a:rPr lang="es-AR" sz="3800" dirty="0">
                <a:effectLst/>
                <a:latin typeface="Arial" panose="020B0604020202020204" pitchFamily="34" charset="0"/>
                <a:ea typeface="Calibri" panose="020F0502020204030204" pitchFamily="34" charset="0"/>
              </a:rPr>
              <a:t>FTyCA, UNCA, Catamarca, Argentina.</a:t>
            </a:r>
            <a:endParaRPr lang="es-ES" sz="3800" dirty="0">
              <a:latin typeface="Arial" panose="020B0604020202020204" pitchFamily="34" charset="0"/>
              <a:cs typeface="Arial" panose="020B0604020202020204" pitchFamily="34" charset="0"/>
            </a:endParaRPr>
          </a:p>
          <a:p>
            <a:pPr algn="ctr">
              <a:lnSpc>
                <a:spcPct val="100000"/>
              </a:lnSpc>
            </a:pPr>
            <a:r>
              <a:rPr lang="es-ES" sz="3800" dirty="0">
                <a:latin typeface="Arial" panose="020B0604020202020204" pitchFamily="34" charset="0"/>
                <a:cs typeface="Arial" panose="020B0604020202020204" pitchFamily="34" charset="0"/>
              </a:rPr>
              <a:t>e-mail: cristianreinoso11@gmail.com</a:t>
            </a:r>
          </a:p>
        </p:txBody>
      </p:sp>
      <p:pic>
        <p:nvPicPr>
          <p:cNvPr id="39" name="Picture 19">
            <a:extLst>
              <a:ext uri="{FF2B5EF4-FFF2-40B4-BE49-F238E27FC236}">
                <a16:creationId xmlns:a16="http://schemas.microsoft.com/office/drawing/2014/main" id="{45139A4F-211B-4CB6-B1D1-555759BC8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529" t="25378" r="45361" b="65062"/>
          <a:stretch>
            <a:fillRect/>
          </a:stretch>
        </p:blipFill>
        <p:spPr bwMode="auto">
          <a:xfrm>
            <a:off x="11304505" y="127627"/>
            <a:ext cx="5974916" cy="1595966"/>
          </a:xfrm>
          <a:prstGeom prst="rect">
            <a:avLst/>
          </a:prstGeom>
          <a:noFill/>
          <a:ln>
            <a:noFill/>
          </a:ln>
          <a:effectLst/>
          <a:extLst>
            <a:ext uri="{909E8E84-426E-40DD-AFC4-6F175D3DCCD1}">
              <a14:hiddenFill xmlns:a14="http://schemas.microsoft.com/office/drawing/2010/main">
                <a:blipFill dpi="0" rotWithShape="0">
                  <a:blip/>
                  <a:srcRect l="34529" t="25378" r="45361" b="6506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 name="Picture 35" descr="UNCA - Inicio Sesión">
            <a:extLst>
              <a:ext uri="{FF2B5EF4-FFF2-40B4-BE49-F238E27FC236}">
                <a16:creationId xmlns:a16="http://schemas.microsoft.com/office/drawing/2014/main" id="{92907FAD-B28D-4F23-ADB2-1F9F23E04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750" y="104178"/>
            <a:ext cx="4940221" cy="1596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a:extLst>
              <a:ext uri="{FF2B5EF4-FFF2-40B4-BE49-F238E27FC236}">
                <a16:creationId xmlns:a16="http://schemas.microsoft.com/office/drawing/2014/main" id="{274B547C-4AC1-4A54-A0BC-FA281679D9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50355" y="69023"/>
            <a:ext cx="1472915" cy="17018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 name="Imagen 42"/>
          <p:cNvPicPr/>
          <p:nvPr/>
        </p:nvPicPr>
        <p:blipFill>
          <a:blip r:embed="rId5">
            <a:extLst>
              <a:ext uri="{28A0092B-C50C-407E-A947-70E740481C1C}">
                <a14:useLocalDpi xmlns:a14="http://schemas.microsoft.com/office/drawing/2010/main" val="0"/>
              </a:ext>
            </a:extLst>
          </a:blip>
          <a:srcRect/>
          <a:stretch>
            <a:fillRect/>
          </a:stretch>
        </p:blipFill>
        <p:spPr bwMode="auto">
          <a:xfrm>
            <a:off x="11673187" y="10843935"/>
            <a:ext cx="6175359" cy="6079662"/>
          </a:xfrm>
          <a:prstGeom prst="rect">
            <a:avLst/>
          </a:prstGeom>
          <a:noFill/>
        </p:spPr>
      </p:pic>
      <p:sp>
        <p:nvSpPr>
          <p:cNvPr id="45" name="Marcador de texto 7"/>
          <p:cNvSpPr txBox="1">
            <a:spLocks/>
          </p:cNvSpPr>
          <p:nvPr/>
        </p:nvSpPr>
        <p:spPr>
          <a:xfrm>
            <a:off x="1085486" y="5942442"/>
            <a:ext cx="26617388" cy="4905292"/>
          </a:xfrm>
          <a:prstGeom prst="rect">
            <a:avLst/>
          </a:prstGeom>
          <a:ln>
            <a:noFill/>
          </a:ln>
        </p:spPr>
        <p:txBody>
          <a:bodyPr vert="horz" lIns="91440" tIns="45720" rIns="91440" bIns="45720" rtlCol="0" anchor="ctr">
            <a:noAutofit/>
          </a:bodyPr>
          <a:lstStyle>
            <a:lvl1pPr marL="0" indent="0" algn="ctr" defTabSz="2880086" rtl="0" eaLnBrk="1" latinLnBrk="0" hangingPunct="1">
              <a:lnSpc>
                <a:spcPct val="100000"/>
              </a:lnSpc>
              <a:spcBef>
                <a:spcPts val="0"/>
              </a:spcBef>
              <a:spcAft>
                <a:spcPts val="0"/>
              </a:spcAft>
              <a:buClr>
                <a:schemeClr val="tx1">
                  <a:lumMod val="85000"/>
                  <a:lumOff val="15000"/>
                </a:schemeClr>
              </a:buClr>
              <a:buFont typeface="Garamond" pitchFamily="18" charset="0"/>
              <a:buNone/>
              <a:defRPr sz="5984" b="0" kern="1200">
                <a:solidFill>
                  <a:schemeClr val="tx2"/>
                </a:solidFill>
                <a:latin typeface="+mn-lt"/>
                <a:ea typeface="+mn-ea"/>
                <a:cs typeface="+mn-cs"/>
              </a:defRPr>
            </a:lvl1pPr>
            <a:lvl2pPr marL="1440043" indent="0" algn="l" defTabSz="2880086" rtl="0" eaLnBrk="1" latinLnBrk="0" hangingPunct="1">
              <a:lnSpc>
                <a:spcPct val="100000"/>
              </a:lnSpc>
              <a:spcBef>
                <a:spcPts val="1575"/>
              </a:spcBef>
              <a:buClr>
                <a:schemeClr val="tx1">
                  <a:lumMod val="85000"/>
                  <a:lumOff val="15000"/>
                </a:schemeClr>
              </a:buClr>
              <a:buFont typeface="Garamond" pitchFamily="18" charset="0"/>
              <a:buNone/>
              <a:defRPr sz="5984" b="1" kern="1200">
                <a:solidFill>
                  <a:schemeClr val="tx1"/>
                </a:solidFill>
                <a:latin typeface="+mn-lt"/>
                <a:ea typeface="+mn-ea"/>
                <a:cs typeface="+mn-cs"/>
              </a:defRPr>
            </a:lvl2pPr>
            <a:lvl3pPr marL="2880086" indent="0" algn="l" defTabSz="2880086" rtl="0" eaLnBrk="1" latinLnBrk="0" hangingPunct="1">
              <a:lnSpc>
                <a:spcPct val="100000"/>
              </a:lnSpc>
              <a:spcBef>
                <a:spcPts val="1575"/>
              </a:spcBef>
              <a:buClr>
                <a:schemeClr val="tx1">
                  <a:lumMod val="85000"/>
                  <a:lumOff val="15000"/>
                </a:schemeClr>
              </a:buClr>
              <a:buFont typeface="Garamond" pitchFamily="18" charset="0"/>
              <a:buNone/>
              <a:defRPr sz="5669" b="1" kern="1200">
                <a:solidFill>
                  <a:schemeClr val="tx1"/>
                </a:solidFill>
                <a:latin typeface="+mn-lt"/>
                <a:ea typeface="+mn-ea"/>
                <a:cs typeface="+mn-cs"/>
              </a:defRPr>
            </a:lvl3pPr>
            <a:lvl4pPr marL="4320129" indent="0" algn="l" defTabSz="2880086" rtl="0" eaLnBrk="1" latinLnBrk="0" hangingPunct="1">
              <a:lnSpc>
                <a:spcPct val="100000"/>
              </a:lnSpc>
              <a:spcBef>
                <a:spcPts val="1575"/>
              </a:spcBef>
              <a:buClr>
                <a:schemeClr val="tx1">
                  <a:lumMod val="85000"/>
                  <a:lumOff val="15000"/>
                </a:schemeClr>
              </a:buClr>
              <a:buFont typeface="Garamond" pitchFamily="18" charset="0"/>
              <a:buNone/>
              <a:defRPr sz="5040" b="1" kern="1200">
                <a:solidFill>
                  <a:schemeClr val="tx1"/>
                </a:solidFill>
                <a:latin typeface="+mn-lt"/>
                <a:ea typeface="+mn-ea"/>
                <a:cs typeface="+mn-cs"/>
              </a:defRPr>
            </a:lvl4pPr>
            <a:lvl5pPr marL="5760171" indent="0" algn="l" defTabSz="2880086" rtl="0" eaLnBrk="1" latinLnBrk="0" hangingPunct="1">
              <a:lnSpc>
                <a:spcPct val="100000"/>
              </a:lnSpc>
              <a:spcBef>
                <a:spcPts val="1575"/>
              </a:spcBef>
              <a:buClr>
                <a:schemeClr val="tx1">
                  <a:lumMod val="85000"/>
                  <a:lumOff val="15000"/>
                </a:schemeClr>
              </a:buClr>
              <a:buFont typeface="Garamond" pitchFamily="18" charset="0"/>
              <a:buNone/>
              <a:defRPr sz="5040" b="1" kern="1200">
                <a:solidFill>
                  <a:schemeClr val="tx1"/>
                </a:solidFill>
                <a:latin typeface="+mn-lt"/>
                <a:ea typeface="+mn-ea"/>
                <a:cs typeface="+mn-cs"/>
              </a:defRPr>
            </a:lvl5pPr>
            <a:lvl6pPr marL="7200214" indent="0" algn="l" defTabSz="2880086" rtl="0" eaLnBrk="1" latinLnBrk="0" hangingPunct="1">
              <a:lnSpc>
                <a:spcPct val="100000"/>
              </a:lnSpc>
              <a:spcBef>
                <a:spcPts val="1575"/>
              </a:spcBef>
              <a:buClr>
                <a:schemeClr val="tx1">
                  <a:lumMod val="85000"/>
                  <a:lumOff val="15000"/>
                </a:schemeClr>
              </a:buClr>
              <a:buFont typeface="Garamond" pitchFamily="18" charset="0"/>
              <a:buNone/>
              <a:defRPr sz="5040" b="1" kern="1200">
                <a:solidFill>
                  <a:schemeClr val="tx1"/>
                </a:solidFill>
                <a:latin typeface="+mn-lt"/>
                <a:ea typeface="+mn-ea"/>
                <a:cs typeface="+mn-cs"/>
              </a:defRPr>
            </a:lvl6pPr>
            <a:lvl7pPr marL="8640257" indent="0" algn="l" defTabSz="2880086" rtl="0" eaLnBrk="1" latinLnBrk="0" hangingPunct="1">
              <a:lnSpc>
                <a:spcPct val="100000"/>
              </a:lnSpc>
              <a:spcBef>
                <a:spcPts val="1575"/>
              </a:spcBef>
              <a:buClr>
                <a:schemeClr val="tx1">
                  <a:lumMod val="85000"/>
                  <a:lumOff val="15000"/>
                </a:schemeClr>
              </a:buClr>
              <a:buFont typeface="Garamond" pitchFamily="18" charset="0"/>
              <a:buNone/>
              <a:defRPr sz="5040" b="1" kern="1200">
                <a:solidFill>
                  <a:schemeClr val="tx1"/>
                </a:solidFill>
                <a:latin typeface="+mn-lt"/>
                <a:ea typeface="+mn-ea"/>
                <a:cs typeface="+mn-cs"/>
              </a:defRPr>
            </a:lvl7pPr>
            <a:lvl8pPr marL="10080300" indent="0" algn="l" defTabSz="2880086" rtl="0" eaLnBrk="1" latinLnBrk="0" hangingPunct="1">
              <a:lnSpc>
                <a:spcPct val="100000"/>
              </a:lnSpc>
              <a:spcBef>
                <a:spcPts val="1575"/>
              </a:spcBef>
              <a:buClr>
                <a:schemeClr val="tx1">
                  <a:lumMod val="85000"/>
                  <a:lumOff val="15000"/>
                </a:schemeClr>
              </a:buClr>
              <a:buFont typeface="Garamond" pitchFamily="18" charset="0"/>
              <a:buNone/>
              <a:defRPr sz="5040" b="1" kern="1200">
                <a:solidFill>
                  <a:schemeClr val="tx1"/>
                </a:solidFill>
                <a:latin typeface="+mn-lt"/>
                <a:ea typeface="+mn-ea"/>
                <a:cs typeface="+mn-cs"/>
              </a:defRPr>
            </a:lvl8pPr>
            <a:lvl9pPr marL="11520343" indent="0" algn="l" defTabSz="2880086" rtl="0" eaLnBrk="1" latinLnBrk="0" hangingPunct="1">
              <a:lnSpc>
                <a:spcPct val="100000"/>
              </a:lnSpc>
              <a:spcBef>
                <a:spcPts val="1575"/>
              </a:spcBef>
              <a:buClr>
                <a:schemeClr val="tx1">
                  <a:lumMod val="85000"/>
                  <a:lumOff val="15000"/>
                </a:schemeClr>
              </a:buClr>
              <a:buFont typeface="Garamond" pitchFamily="18" charset="0"/>
              <a:buNone/>
              <a:defRPr sz="5040" b="1" kern="1200">
                <a:solidFill>
                  <a:schemeClr val="tx1"/>
                </a:solidFill>
                <a:latin typeface="+mn-lt"/>
                <a:ea typeface="+mn-ea"/>
                <a:cs typeface="+mn-cs"/>
              </a:defRPr>
            </a:lvl9pPr>
          </a:lstStyle>
          <a:p>
            <a:pPr algn="just"/>
            <a:r>
              <a:rPr lang="es-AR" sz="3200" dirty="0">
                <a:solidFill>
                  <a:schemeClr val="tx1"/>
                </a:solidFill>
                <a:latin typeface="Arial" panose="020B0604020202020204" pitchFamily="34" charset="0"/>
                <a:cs typeface="Arial" panose="020B0604020202020204" pitchFamily="34" charset="0"/>
              </a:rPr>
              <a:t>Mediante el análisis multiespectral sobre imágenes satelitales, se puede calcular determinados índices que indican la humedad en cultivos, el suelo y su relación con la capacidad de la cuenca, lo que permite en muchos casos, resolver problemas medioambientales con la ayuda de la tecnología espacial. El índice de humedad de diferencia normalizada, (NDMI, del inglés </a:t>
            </a:r>
            <a:r>
              <a:rPr lang="es-AR" sz="3200" dirty="0" err="1">
                <a:solidFill>
                  <a:schemeClr val="tx1"/>
                </a:solidFill>
                <a:latin typeface="Arial" panose="020B0604020202020204" pitchFamily="34" charset="0"/>
                <a:cs typeface="Arial" panose="020B0604020202020204" pitchFamily="34" charset="0"/>
              </a:rPr>
              <a:t>Normalized</a:t>
            </a:r>
            <a:r>
              <a:rPr lang="es-AR" sz="3200" dirty="0">
                <a:solidFill>
                  <a:schemeClr val="tx1"/>
                </a:solidFill>
                <a:latin typeface="Arial" panose="020B0604020202020204" pitchFamily="34" charset="0"/>
                <a:cs typeface="Arial" panose="020B0604020202020204" pitchFamily="34" charset="0"/>
              </a:rPr>
              <a:t> </a:t>
            </a:r>
            <a:r>
              <a:rPr lang="es-AR" sz="3200" dirty="0" err="1">
                <a:solidFill>
                  <a:schemeClr val="tx1"/>
                </a:solidFill>
                <a:latin typeface="Arial" panose="020B0604020202020204" pitchFamily="34" charset="0"/>
                <a:cs typeface="Arial" panose="020B0604020202020204" pitchFamily="34" charset="0"/>
              </a:rPr>
              <a:t>Difference</a:t>
            </a:r>
            <a:r>
              <a:rPr lang="es-AR" sz="3200" dirty="0">
                <a:solidFill>
                  <a:schemeClr val="tx1"/>
                </a:solidFill>
                <a:latin typeface="Arial" panose="020B0604020202020204" pitchFamily="34" charset="0"/>
                <a:cs typeface="Arial" panose="020B0604020202020204" pitchFamily="34" charset="0"/>
              </a:rPr>
              <a:t> </a:t>
            </a:r>
            <a:r>
              <a:rPr lang="es-AR" sz="3200" dirty="0" err="1">
                <a:solidFill>
                  <a:schemeClr val="tx1"/>
                </a:solidFill>
                <a:latin typeface="Arial" panose="020B0604020202020204" pitchFamily="34" charset="0"/>
                <a:cs typeface="Arial" panose="020B0604020202020204" pitchFamily="34" charset="0"/>
              </a:rPr>
              <a:t>Moisture</a:t>
            </a:r>
            <a:r>
              <a:rPr lang="es-AR" sz="3200" dirty="0">
                <a:solidFill>
                  <a:schemeClr val="tx1"/>
                </a:solidFill>
                <a:latin typeface="Arial" panose="020B0604020202020204" pitchFamily="34" charset="0"/>
                <a:cs typeface="Arial" panose="020B0604020202020204" pitchFamily="34" charset="0"/>
              </a:rPr>
              <a:t> </a:t>
            </a:r>
            <a:r>
              <a:rPr lang="es-AR" sz="3200" dirty="0" err="1">
                <a:solidFill>
                  <a:schemeClr val="tx1"/>
                </a:solidFill>
                <a:latin typeface="Arial" panose="020B0604020202020204" pitchFamily="34" charset="0"/>
                <a:cs typeface="Arial" panose="020B0604020202020204" pitchFamily="34" charset="0"/>
              </a:rPr>
              <a:t>Index</a:t>
            </a:r>
            <a:r>
              <a:rPr lang="es-AR" sz="3200" dirty="0">
                <a:solidFill>
                  <a:schemeClr val="tx1"/>
                </a:solidFill>
                <a:latin typeface="Arial" panose="020B0604020202020204" pitchFamily="34" charset="0"/>
                <a:cs typeface="Arial" panose="020B0604020202020204" pitchFamily="34" charset="0"/>
              </a:rPr>
              <a:t>) utiliza la banda del infrarrojo cercano (NIR) y el infrarrojo de onda corta (SWIR) para aportar información acerca del contenido de agua y su interpretación hace posible diferenciar zonas con problemas de estrés hídrico. Las herramientas de los Sistemas de Información Geográfica (SIG) admiten el desarrollo de una metodología operativa para estudiar la calidad del agua de zonas específicas y mediante el análisis multiespectral de imágenes satelitales SENTINEL, los datos obtenidos se integran en un SIG. La integración de los resultados se lleva a cabo con el programa QGIS, el cual permite obtener una cartografía adecuada y así realizar el estudio del estrés hídrico de la zona.</a:t>
            </a:r>
            <a:endParaRPr lang="es-ES" sz="3200" dirty="0">
              <a:solidFill>
                <a:schemeClr val="tx1"/>
              </a:solidFill>
              <a:latin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1E9FC166-5B44-473F-BE40-98636B739934}"/>
              </a:ext>
            </a:extLst>
          </p:cNvPr>
          <p:cNvSpPr txBox="1"/>
          <p:nvPr/>
        </p:nvSpPr>
        <p:spPr>
          <a:xfrm>
            <a:off x="1137542" y="18937181"/>
            <a:ext cx="9805354" cy="5016758"/>
          </a:xfrm>
          <a:prstGeom prst="rect">
            <a:avLst/>
          </a:prstGeom>
          <a:noFill/>
        </p:spPr>
        <p:txBody>
          <a:bodyPr wrap="square">
            <a:spAutoFit/>
          </a:bodyPr>
          <a:lstStyle/>
          <a:p>
            <a:pPr algn="just"/>
            <a:r>
              <a:rPr lang="es-ES" sz="3200" dirty="0">
                <a:latin typeface="Arial" panose="020B0604020202020204" pitchFamily="34" charset="0"/>
                <a:cs typeface="Arial" panose="020B0604020202020204" pitchFamily="34" charset="0"/>
              </a:rPr>
              <a:t>Las imágenes satelitales son de gran utilidad para la realización de estudios ya que implican una reducción de costos, tiempo de trabajo y prevención de problemas. A través de la plataforma virtual, se visualizaron imágenes Landsat 8 y </a:t>
            </a:r>
            <a:r>
              <a:rPr lang="es-ES" sz="3200" dirty="0" err="1">
                <a:latin typeface="Arial" panose="020B0604020202020204" pitchFamily="34" charset="0"/>
                <a:cs typeface="Arial" panose="020B0604020202020204" pitchFamily="34" charset="0"/>
              </a:rPr>
              <a:t>Sentinel</a:t>
            </a:r>
            <a:r>
              <a:rPr lang="es-ES" sz="3200" dirty="0">
                <a:latin typeface="Arial" panose="020B0604020202020204" pitchFamily="34" charset="0"/>
                <a:cs typeface="Arial" panose="020B0604020202020204" pitchFamily="34" charset="0"/>
              </a:rPr>
              <a:t> 2.</a:t>
            </a:r>
          </a:p>
          <a:p>
            <a:pPr algn="just"/>
            <a:r>
              <a:rPr lang="es-ES" sz="3200" dirty="0">
                <a:latin typeface="Arial" panose="020B0604020202020204" pitchFamily="34" charset="0"/>
                <a:cs typeface="Arial" panose="020B0604020202020204" pitchFamily="34" charset="0"/>
              </a:rPr>
              <a:t> Se eligió una imagen </a:t>
            </a:r>
            <a:r>
              <a:rPr lang="es-ES" sz="3200" dirty="0" err="1">
                <a:latin typeface="Arial" panose="020B0604020202020204" pitchFamily="34" charset="0"/>
                <a:cs typeface="Arial" panose="020B0604020202020204" pitchFamily="34" charset="0"/>
              </a:rPr>
              <a:t>Sentinel</a:t>
            </a:r>
            <a:r>
              <a:rPr lang="es-ES" sz="3200" dirty="0">
                <a:latin typeface="Arial" panose="020B0604020202020204" pitchFamily="34" charset="0"/>
                <a:cs typeface="Arial" panose="020B0604020202020204" pitchFamily="34" charset="0"/>
              </a:rPr>
              <a:t> 2 para este análisis debido a su mayor calidad y precisión, especialmente en la captura de zonas de menor escala. La imagen seleccionada corresponde al 21 de marzo de 2024.</a:t>
            </a:r>
            <a:endParaRPr lang="es-ES" sz="1800" dirty="0">
              <a:latin typeface="Arial" panose="020B060402020202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38476336-9F3D-4E26-B2F2-0506B3F69B18}"/>
              </a:ext>
            </a:extLst>
          </p:cNvPr>
          <p:cNvSpPr txBox="1"/>
          <p:nvPr/>
        </p:nvSpPr>
        <p:spPr>
          <a:xfrm>
            <a:off x="1091517" y="17802450"/>
            <a:ext cx="14204945" cy="1077218"/>
          </a:xfrm>
          <a:prstGeom prst="rect">
            <a:avLst/>
          </a:prstGeom>
          <a:noFill/>
        </p:spPr>
        <p:txBody>
          <a:bodyPr wrap="square">
            <a:spAutoFit/>
          </a:bodyPr>
          <a:lstStyle/>
          <a:p>
            <a:pPr algn="just" eaLnBrk="1" hangingPunct="1"/>
            <a:r>
              <a:rPr lang="es-ES" altLang="es-AR" sz="3200" dirty="0">
                <a:latin typeface="Arial Black" panose="020B0A04020102020204" pitchFamily="34" charset="0"/>
                <a:cs typeface="Arial" panose="020B0604020202020204" pitchFamily="34" charset="0"/>
              </a:rPr>
              <a:t>1) Selección de la imagen satelital utilizando una plataforma virtual. LANDVIEWER</a:t>
            </a:r>
            <a:endParaRPr lang="es-AR" altLang="es-AR" sz="3200" dirty="0">
              <a:solidFill>
                <a:srgbClr val="FF0000"/>
              </a:solidFill>
              <a:latin typeface="Arial Black" panose="020B0A04020102020204" pitchFamily="34" charset="0"/>
              <a:cs typeface="Arial" panose="020B0604020202020204" pitchFamily="34" charset="0"/>
            </a:endParaRPr>
          </a:p>
        </p:txBody>
      </p:sp>
      <p:sp>
        <p:nvSpPr>
          <p:cNvPr id="30" name="CuadroTexto 29">
            <a:extLst>
              <a:ext uri="{FF2B5EF4-FFF2-40B4-BE49-F238E27FC236}">
                <a16:creationId xmlns:a16="http://schemas.microsoft.com/office/drawing/2014/main" id="{35A6B0AD-56F6-4675-AD0A-96BE9642C9C1}"/>
              </a:ext>
            </a:extLst>
          </p:cNvPr>
          <p:cNvSpPr txBox="1"/>
          <p:nvPr/>
        </p:nvSpPr>
        <p:spPr>
          <a:xfrm>
            <a:off x="1210923" y="24441403"/>
            <a:ext cx="14085539" cy="1077218"/>
          </a:xfrm>
          <a:prstGeom prst="rect">
            <a:avLst/>
          </a:prstGeom>
          <a:noFill/>
        </p:spPr>
        <p:txBody>
          <a:bodyPr wrap="square">
            <a:spAutoFit/>
          </a:bodyPr>
          <a:lstStyle/>
          <a:p>
            <a:r>
              <a:rPr lang="es-ES" altLang="es-AR" sz="3200" dirty="0">
                <a:latin typeface="Arial Black" panose="020B0A04020102020204" pitchFamily="34" charset="0"/>
                <a:cs typeface="Arial" panose="020B0604020202020204" pitchFamily="34" charset="0"/>
              </a:rPr>
              <a:t>2) Aplicación de los índices espectrales para el análisis del comportamiento de la zona de estudio. </a:t>
            </a:r>
            <a:endParaRPr lang="es-AR" sz="3200" dirty="0"/>
          </a:p>
        </p:txBody>
      </p:sp>
      <p:sp>
        <p:nvSpPr>
          <p:cNvPr id="31" name="CuadroTexto 30">
            <a:extLst>
              <a:ext uri="{FF2B5EF4-FFF2-40B4-BE49-F238E27FC236}">
                <a16:creationId xmlns:a16="http://schemas.microsoft.com/office/drawing/2014/main" id="{073518F3-AC41-43A5-8F9F-E10AF56249D8}"/>
              </a:ext>
            </a:extLst>
          </p:cNvPr>
          <p:cNvSpPr txBox="1"/>
          <p:nvPr/>
        </p:nvSpPr>
        <p:spPr>
          <a:xfrm>
            <a:off x="15487329" y="24521300"/>
            <a:ext cx="7352837" cy="13819168"/>
          </a:xfrm>
          <a:prstGeom prst="rect">
            <a:avLst/>
          </a:prstGeom>
          <a:noFill/>
        </p:spPr>
        <p:txBody>
          <a:bodyPr wrap="square">
            <a:spAutoFit/>
          </a:bodyPr>
          <a:lstStyle/>
          <a:p>
            <a:pPr algn="just"/>
            <a:r>
              <a:rPr lang="es-ES" altLang="es-AR" sz="3200" b="1" i="1" u="sng" dirty="0">
                <a:solidFill>
                  <a:srgbClr val="7E542A"/>
                </a:solidFill>
                <a:latin typeface="Arial" panose="020B0604020202020204" pitchFamily="34" charset="0"/>
                <a:cs typeface="Arial" panose="020B0604020202020204" pitchFamily="34" charset="0"/>
              </a:rPr>
              <a:t>NDMI</a:t>
            </a:r>
          </a:p>
          <a:p>
            <a:pPr algn="just"/>
            <a:r>
              <a:rPr lang="es-ES" altLang="es-AR" sz="2800" b="1" i="1" dirty="0">
                <a:solidFill>
                  <a:srgbClr val="7E542A"/>
                </a:solidFill>
                <a:latin typeface="Arial" panose="020B0604020202020204" pitchFamily="34" charset="0"/>
                <a:cs typeface="Arial" panose="020B0604020202020204" pitchFamily="34" charset="0"/>
              </a:rPr>
              <a:t>(B08-B11)/(B08+B11)</a:t>
            </a:r>
          </a:p>
          <a:p>
            <a:pPr algn="just"/>
            <a:r>
              <a:rPr lang="es-ES" altLang="es-AR" sz="3200" dirty="0">
                <a:latin typeface="Arial" panose="020B0604020202020204" pitchFamily="34" charset="0"/>
                <a:cs typeface="Arial" panose="020B0604020202020204" pitchFamily="34" charset="0"/>
              </a:rPr>
              <a:t>El Índice de Humedad de Diferencia Normalizada (NDMI) es una herramienta que detecta la humedad en la vegetación mediante la combinación de bandas espectrales del infrarrojo cercano (NIR) y del infrarrojo de onda corta (SWIR). Este índice es útil para identificar el estrés hídrico en los cultivos.</a:t>
            </a:r>
          </a:p>
          <a:p>
            <a:pPr algn="just"/>
            <a:endParaRPr lang="es-ES" altLang="es-AR" sz="3200" dirty="0">
              <a:latin typeface="Arial" panose="020B0604020202020204" pitchFamily="34" charset="0"/>
              <a:cs typeface="Arial" panose="020B0604020202020204" pitchFamily="34" charset="0"/>
            </a:endParaRPr>
          </a:p>
          <a:p>
            <a:pPr algn="just"/>
            <a:r>
              <a:rPr lang="es-ES" altLang="es-AR" sz="3200" dirty="0">
                <a:latin typeface="Arial" panose="020B0604020202020204" pitchFamily="34" charset="0"/>
                <a:cs typeface="Arial" panose="020B0604020202020204" pitchFamily="34" charset="0"/>
              </a:rPr>
              <a:t>La sequía extrema no solo afecta negativamente a los cultivos, sino que también puede resultar en la pérdida total de la producción. El NDMI puede detectar el estrés hídrico en una etapa temprana, antes de que la situación empeore.</a:t>
            </a:r>
          </a:p>
          <a:p>
            <a:pPr algn="just"/>
            <a:endParaRPr lang="es-ES" altLang="es-AR" sz="3200" dirty="0">
              <a:latin typeface="Arial" panose="020B0604020202020204" pitchFamily="34" charset="0"/>
              <a:cs typeface="Arial" panose="020B0604020202020204" pitchFamily="34" charset="0"/>
            </a:endParaRPr>
          </a:p>
          <a:p>
            <a:pPr algn="just"/>
            <a:r>
              <a:rPr lang="es-ES" altLang="es-AR" sz="3200" dirty="0">
                <a:latin typeface="Arial" panose="020B0604020202020204" pitchFamily="34" charset="0"/>
                <a:cs typeface="Arial" panose="020B0604020202020204" pitchFamily="34" charset="0"/>
              </a:rPr>
              <a:t>Además, al utilizar el NDMI para monitorear el riego, especialmente en áreas donde los cultivos necesitan más agua de la que la naturaleza puede proporcionar, se puede mejorar significativamente el crecimiento de los cultivos. Esto hace que el NDMI sea una herramienta agrícola muy efectiva.</a:t>
            </a:r>
          </a:p>
        </p:txBody>
      </p:sp>
      <p:pic>
        <p:nvPicPr>
          <p:cNvPr id="17" name="Imagen 16">
            <a:extLst>
              <a:ext uri="{FF2B5EF4-FFF2-40B4-BE49-F238E27FC236}">
                <a16:creationId xmlns:a16="http://schemas.microsoft.com/office/drawing/2014/main" id="{42AD8290-EC64-413D-AD23-74682B6ADE3A}"/>
              </a:ext>
            </a:extLst>
          </p:cNvPr>
          <p:cNvPicPr>
            <a:picLocks noChangeAspect="1"/>
          </p:cNvPicPr>
          <p:nvPr/>
        </p:nvPicPr>
        <p:blipFill rotWithShape="1">
          <a:blip r:embed="rId6">
            <a:extLst>
              <a:ext uri="{28A0092B-C50C-407E-A947-70E740481C1C}">
                <a14:useLocalDpi xmlns:a14="http://schemas.microsoft.com/office/drawing/2010/main" val="0"/>
              </a:ext>
            </a:extLst>
          </a:blip>
          <a:srcRect l="26081" t="35078" r="36987" b="5415"/>
          <a:stretch/>
        </p:blipFill>
        <p:spPr>
          <a:xfrm>
            <a:off x="10608588" y="26136665"/>
            <a:ext cx="4720585" cy="5742792"/>
          </a:xfrm>
          <a:prstGeom prst="rect">
            <a:avLst/>
          </a:prstGeom>
        </p:spPr>
      </p:pic>
      <p:pic>
        <p:nvPicPr>
          <p:cNvPr id="26" name="Imagen 25">
            <a:extLst>
              <a:ext uri="{FF2B5EF4-FFF2-40B4-BE49-F238E27FC236}">
                <a16:creationId xmlns:a16="http://schemas.microsoft.com/office/drawing/2014/main" id="{1C0583EC-5B15-4755-8E1C-C19BDFE7E388}"/>
              </a:ext>
            </a:extLst>
          </p:cNvPr>
          <p:cNvPicPr>
            <a:picLocks noChangeAspect="1"/>
          </p:cNvPicPr>
          <p:nvPr/>
        </p:nvPicPr>
        <p:blipFill rotWithShape="1">
          <a:blip r:embed="rId7">
            <a:extLst>
              <a:ext uri="{28A0092B-C50C-407E-A947-70E740481C1C}">
                <a14:useLocalDpi xmlns:a14="http://schemas.microsoft.com/office/drawing/2010/main" val="0"/>
              </a:ext>
            </a:extLst>
          </a:blip>
          <a:srcRect l="19807" t="22006" r="45545" b="6860"/>
          <a:stretch/>
        </p:blipFill>
        <p:spPr>
          <a:xfrm>
            <a:off x="11062051" y="18617647"/>
            <a:ext cx="4234411" cy="5663648"/>
          </a:xfrm>
          <a:prstGeom prst="rect">
            <a:avLst/>
          </a:prstGeom>
        </p:spPr>
      </p:pic>
      <p:pic>
        <p:nvPicPr>
          <p:cNvPr id="42" name="Imagen 41">
            <a:extLst>
              <a:ext uri="{FF2B5EF4-FFF2-40B4-BE49-F238E27FC236}">
                <a16:creationId xmlns:a16="http://schemas.microsoft.com/office/drawing/2014/main" id="{B8597FAC-5326-4E5D-B82F-2B1D0BF72084}"/>
              </a:ext>
            </a:extLst>
          </p:cNvPr>
          <p:cNvPicPr/>
          <p:nvPr/>
        </p:nvPicPr>
        <p:blipFill rotWithShape="1">
          <a:blip r:embed="rId8"/>
          <a:srcRect t="2553" b="5414"/>
          <a:stretch/>
        </p:blipFill>
        <p:spPr>
          <a:xfrm>
            <a:off x="6245932" y="28849149"/>
            <a:ext cx="4315213" cy="2995684"/>
          </a:xfrm>
          <a:prstGeom prst="rect">
            <a:avLst/>
          </a:prstGeom>
        </p:spPr>
      </p:pic>
      <p:pic>
        <p:nvPicPr>
          <p:cNvPr id="49" name="Imagen 48">
            <a:extLst>
              <a:ext uri="{FF2B5EF4-FFF2-40B4-BE49-F238E27FC236}">
                <a16:creationId xmlns:a16="http://schemas.microsoft.com/office/drawing/2014/main" id="{A9B3E2DD-64C3-47F9-9438-D4E59538C9A2}"/>
              </a:ext>
            </a:extLst>
          </p:cNvPr>
          <p:cNvPicPr>
            <a:picLocks noChangeAspect="1"/>
          </p:cNvPicPr>
          <p:nvPr/>
        </p:nvPicPr>
        <p:blipFill>
          <a:blip r:embed="rId9"/>
          <a:stretch>
            <a:fillRect/>
          </a:stretch>
        </p:blipFill>
        <p:spPr>
          <a:xfrm>
            <a:off x="18765161" y="21600318"/>
            <a:ext cx="4161100" cy="2844615"/>
          </a:xfrm>
          <a:prstGeom prst="rect">
            <a:avLst/>
          </a:prstGeom>
        </p:spPr>
      </p:pic>
      <p:pic>
        <p:nvPicPr>
          <p:cNvPr id="51" name="Imagen 50">
            <a:extLst>
              <a:ext uri="{FF2B5EF4-FFF2-40B4-BE49-F238E27FC236}">
                <a16:creationId xmlns:a16="http://schemas.microsoft.com/office/drawing/2014/main" id="{8CB87FC2-3334-45BD-A88F-4C1F4322858A}"/>
              </a:ext>
            </a:extLst>
          </p:cNvPr>
          <p:cNvPicPr>
            <a:picLocks noChangeAspect="1"/>
          </p:cNvPicPr>
          <p:nvPr/>
        </p:nvPicPr>
        <p:blipFill rotWithShape="1">
          <a:blip r:embed="rId10">
            <a:extLst>
              <a:ext uri="{28A0092B-C50C-407E-A947-70E740481C1C}">
                <a14:useLocalDpi xmlns:a14="http://schemas.microsoft.com/office/drawing/2010/main" val="0"/>
              </a:ext>
            </a:extLst>
          </a:blip>
          <a:srcRect l="21594" t="33131" r="38048" b="6273"/>
          <a:stretch/>
        </p:blipFill>
        <p:spPr>
          <a:xfrm>
            <a:off x="22967064" y="18807176"/>
            <a:ext cx="4695819" cy="5634225"/>
          </a:xfrm>
          <a:prstGeom prst="rect">
            <a:avLst/>
          </a:prstGeom>
        </p:spPr>
      </p:pic>
      <p:sp>
        <p:nvSpPr>
          <p:cNvPr id="56" name="CuadroTexto 55">
            <a:extLst>
              <a:ext uri="{FF2B5EF4-FFF2-40B4-BE49-F238E27FC236}">
                <a16:creationId xmlns:a16="http://schemas.microsoft.com/office/drawing/2014/main" id="{890D908C-F03B-4106-BEF2-E6E69B65DD4C}"/>
              </a:ext>
            </a:extLst>
          </p:cNvPr>
          <p:cNvSpPr txBox="1"/>
          <p:nvPr/>
        </p:nvSpPr>
        <p:spPr>
          <a:xfrm>
            <a:off x="15621173" y="17934952"/>
            <a:ext cx="7305088" cy="3970318"/>
          </a:xfrm>
          <a:prstGeom prst="rect">
            <a:avLst/>
          </a:prstGeom>
          <a:noFill/>
        </p:spPr>
        <p:txBody>
          <a:bodyPr wrap="square">
            <a:spAutoFit/>
          </a:bodyPr>
          <a:lstStyle/>
          <a:p>
            <a:pPr algn="just"/>
            <a:r>
              <a:rPr lang="es-ES" altLang="es-AR" sz="3200" b="1" i="1" u="sng" dirty="0">
                <a:solidFill>
                  <a:srgbClr val="7E542A"/>
                </a:solidFill>
                <a:latin typeface="Arial" panose="020B0604020202020204" pitchFamily="34" charset="0"/>
                <a:cs typeface="Arial" panose="020B0604020202020204" pitchFamily="34" charset="0"/>
              </a:rPr>
              <a:t>Índice de Diferencia Normalizada de la Vegetación NDVI</a:t>
            </a:r>
          </a:p>
          <a:p>
            <a:pPr algn="just"/>
            <a:r>
              <a:rPr lang="es-ES" altLang="es-AR" sz="2800" b="1" i="1" dirty="0">
                <a:solidFill>
                  <a:srgbClr val="7E542A"/>
                </a:solidFill>
                <a:latin typeface="Arial" panose="020B0604020202020204" pitchFamily="34" charset="0"/>
                <a:cs typeface="Arial" panose="020B0604020202020204" pitchFamily="34" charset="0"/>
              </a:rPr>
              <a:t>(B8A-B04)/(B8A+B04)</a:t>
            </a:r>
          </a:p>
          <a:p>
            <a:pPr algn="just"/>
            <a:r>
              <a:rPr lang="es-ES" altLang="es-AR" sz="3200" dirty="0">
                <a:latin typeface="Arial" panose="020B0604020202020204" pitchFamily="34" charset="0"/>
                <a:cs typeface="Arial" panose="020B0604020202020204" pitchFamily="34" charset="0"/>
              </a:rPr>
              <a:t>El NDVI se determina por la forma en que las plantas reflejan y absorben la radiación solar en diversas longitudes de onda, lo que permite medir el verdor y la densidad</a:t>
            </a:r>
          </a:p>
        </p:txBody>
      </p:sp>
      <p:sp>
        <p:nvSpPr>
          <p:cNvPr id="58" name="CuadroTexto 57">
            <a:extLst>
              <a:ext uri="{FF2B5EF4-FFF2-40B4-BE49-F238E27FC236}">
                <a16:creationId xmlns:a16="http://schemas.microsoft.com/office/drawing/2014/main" id="{4FBDD519-815E-40DD-9446-F1BF107BDDB9}"/>
              </a:ext>
            </a:extLst>
          </p:cNvPr>
          <p:cNvSpPr txBox="1"/>
          <p:nvPr/>
        </p:nvSpPr>
        <p:spPr>
          <a:xfrm>
            <a:off x="1214790" y="25416330"/>
            <a:ext cx="9274643" cy="3911071"/>
          </a:xfrm>
          <a:prstGeom prst="rect">
            <a:avLst/>
          </a:prstGeom>
          <a:noFill/>
        </p:spPr>
        <p:txBody>
          <a:bodyPr wrap="square">
            <a:spAutoFit/>
          </a:bodyPr>
          <a:lstStyle/>
          <a:p>
            <a:pPr algn="just">
              <a:lnSpc>
                <a:spcPct val="107000"/>
              </a:lnSpc>
              <a:spcAft>
                <a:spcPts val="800"/>
              </a:spcAft>
            </a:pPr>
            <a:r>
              <a:rPr lang="es-AR" sz="3600" b="1" i="1" u="sng" dirty="0">
                <a:solidFill>
                  <a:srgbClr val="7E542A"/>
                </a:solidFill>
                <a:effectLst/>
                <a:latin typeface="Arial" panose="020B0604020202020204" pitchFamily="34" charset="0"/>
                <a:ea typeface="Calibri" panose="020F0502020204030204" pitchFamily="34" charset="0"/>
                <a:cs typeface="Arial" panose="020B0604020202020204" pitchFamily="34" charset="0"/>
              </a:rPr>
              <a:t>NDWI </a:t>
            </a:r>
            <a:r>
              <a:rPr lang="es-AR" sz="3200" b="1" i="1" dirty="0">
                <a:solidFill>
                  <a:srgbClr val="7E542A"/>
                </a:solidFill>
                <a:effectLst/>
                <a:latin typeface="Arial" panose="020B0604020202020204" pitchFamily="34" charset="0"/>
                <a:ea typeface="Calibri" panose="020F0502020204030204" pitchFamily="34" charset="0"/>
                <a:cs typeface="Arial" panose="020B0604020202020204" pitchFamily="34" charset="0"/>
              </a:rPr>
              <a:t>(B03-B08)/(B03+B08)</a:t>
            </a:r>
          </a:p>
          <a:p>
            <a:pPr algn="just">
              <a:lnSpc>
                <a:spcPct val="107000"/>
              </a:lnSpc>
              <a:spcAft>
                <a:spcPts val="800"/>
              </a:spcAft>
            </a:pPr>
            <a:r>
              <a:rPr lang="es-AR" sz="3200" dirty="0">
                <a:effectLst/>
                <a:latin typeface="Arial" panose="020B0604020202020204" pitchFamily="34" charset="0"/>
                <a:ea typeface="Calibri" panose="020F0502020204030204" pitchFamily="34" charset="0"/>
                <a:cs typeface="Arial" panose="020B0604020202020204" pitchFamily="34" charset="0"/>
              </a:rPr>
              <a:t>El Índice de Diferencia Normalizada del Agua mejora la presencia de las mismas, al tiempo que elimina la presencia de la tierra y de la vegetación terrestre. Su </a:t>
            </a:r>
            <a:r>
              <a:rPr lang="es-AR" sz="3200" dirty="0">
                <a:latin typeface="Arial" panose="020B0604020202020204" pitchFamily="34" charset="0"/>
                <a:cs typeface="Arial" panose="020B0604020202020204" pitchFamily="34" charset="0"/>
              </a:rPr>
              <a:t>utilidad es detectar y controlar los </a:t>
            </a:r>
            <a:r>
              <a:rPr kumimoji="0" lang="es-AR"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cambios leves en la cantidad de agua de las masas de agua, y permite</a:t>
            </a:r>
            <a:endParaRPr lang="es-ES" sz="3200" dirty="0">
              <a:latin typeface="Arial" panose="020B0604020202020204" pitchFamily="34" charset="0"/>
              <a:cs typeface="Arial" panose="020B0604020202020204" pitchFamily="34" charset="0"/>
            </a:endParaRPr>
          </a:p>
        </p:txBody>
      </p:sp>
      <p:sp>
        <p:nvSpPr>
          <p:cNvPr id="72" name="CuadroTexto 71">
            <a:extLst>
              <a:ext uri="{FF2B5EF4-FFF2-40B4-BE49-F238E27FC236}">
                <a16:creationId xmlns:a16="http://schemas.microsoft.com/office/drawing/2014/main" id="{2C99FCF7-E6A7-4432-B95D-A801EBA82B88}"/>
              </a:ext>
            </a:extLst>
          </p:cNvPr>
          <p:cNvSpPr txBox="1"/>
          <p:nvPr/>
        </p:nvSpPr>
        <p:spPr>
          <a:xfrm>
            <a:off x="1258855" y="29233152"/>
            <a:ext cx="4926375" cy="2705612"/>
          </a:xfrm>
          <a:prstGeom prst="rect">
            <a:avLst/>
          </a:prstGeom>
          <a:noFill/>
        </p:spPr>
        <p:txBody>
          <a:bodyPr wrap="square">
            <a:spAutoFit/>
          </a:bodyPr>
          <a:lstStyle/>
          <a:p>
            <a:pPr marL="0" marR="0" lvl="0" indent="0" algn="just" defTabSz="457200" rtl="0" eaLnBrk="1" fontAlgn="auto" latinLnBrk="0" hangingPunct="1">
              <a:lnSpc>
                <a:spcPct val="107000"/>
              </a:lnSpc>
              <a:spcBef>
                <a:spcPts val="0"/>
              </a:spcBef>
              <a:spcAft>
                <a:spcPts val="800"/>
              </a:spcAft>
              <a:buClrTx/>
              <a:buSzTx/>
              <a:buFontTx/>
              <a:buNone/>
              <a:tabLst/>
              <a:defRPr/>
            </a:pPr>
            <a:r>
              <a:rPr lang="es-AR" sz="3200" dirty="0">
                <a:solidFill>
                  <a:prstClr val="black"/>
                </a:solidFill>
                <a:latin typeface="Arial" panose="020B0604020202020204" pitchFamily="34" charset="0"/>
                <a:cs typeface="Arial" panose="020B0604020202020204" pitchFamily="34" charset="0"/>
              </a:rPr>
              <a:t>r</a:t>
            </a:r>
            <a:r>
              <a:rPr kumimoji="0" lang="es-AR"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esaltar</a:t>
            </a:r>
            <a:r>
              <a:rPr lang="es-AR" sz="3200" dirty="0">
                <a:solidFill>
                  <a:prstClr val="black"/>
                </a:solidFill>
                <a:latin typeface="Arial" panose="020B0604020202020204" pitchFamily="34" charset="0"/>
                <a:cs typeface="Arial" panose="020B0604020202020204" pitchFamily="34" charset="0"/>
              </a:rPr>
              <a:t> </a:t>
            </a:r>
            <a:r>
              <a:rPr kumimoji="0" lang="es-AR"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las características espaciales de los cuerpos de agua y mejorar su presencia en las imágenes.</a:t>
            </a:r>
            <a:endParaRPr kumimoji="0" lang="es-AR" sz="32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71" name="Rectángulo 70">
            <a:extLst>
              <a:ext uri="{FF2B5EF4-FFF2-40B4-BE49-F238E27FC236}">
                <a16:creationId xmlns:a16="http://schemas.microsoft.com/office/drawing/2014/main" id="{DA2E4096-BF7D-474B-8DFE-A52A8B402DE2}"/>
              </a:ext>
            </a:extLst>
          </p:cNvPr>
          <p:cNvSpPr/>
          <p:nvPr/>
        </p:nvSpPr>
        <p:spPr>
          <a:xfrm>
            <a:off x="1091517" y="17802450"/>
            <a:ext cx="14324100" cy="6592063"/>
          </a:xfrm>
          <a:prstGeom prst="rect">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AR"/>
          </a:p>
        </p:txBody>
      </p:sp>
      <p:sp>
        <p:nvSpPr>
          <p:cNvPr id="73" name="Rectángulo 72">
            <a:extLst>
              <a:ext uri="{FF2B5EF4-FFF2-40B4-BE49-F238E27FC236}">
                <a16:creationId xmlns:a16="http://schemas.microsoft.com/office/drawing/2014/main" id="{0C089D5A-21FD-4ECB-952A-9CB52FA8C301}"/>
              </a:ext>
            </a:extLst>
          </p:cNvPr>
          <p:cNvSpPr/>
          <p:nvPr/>
        </p:nvSpPr>
        <p:spPr>
          <a:xfrm>
            <a:off x="1091517" y="24441402"/>
            <a:ext cx="14324100" cy="13811115"/>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sp>
        <p:nvSpPr>
          <p:cNvPr id="74" name="Rectángulo 73">
            <a:extLst>
              <a:ext uri="{FF2B5EF4-FFF2-40B4-BE49-F238E27FC236}">
                <a16:creationId xmlns:a16="http://schemas.microsoft.com/office/drawing/2014/main" id="{24292DD0-1B83-4649-AFB8-6C34205838E7}"/>
              </a:ext>
            </a:extLst>
          </p:cNvPr>
          <p:cNvSpPr/>
          <p:nvPr/>
        </p:nvSpPr>
        <p:spPr>
          <a:xfrm>
            <a:off x="15415617" y="17802450"/>
            <a:ext cx="12302269" cy="20347105"/>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sp>
        <p:nvSpPr>
          <p:cNvPr id="85" name="Rectángulo 84">
            <a:extLst>
              <a:ext uri="{FF2B5EF4-FFF2-40B4-BE49-F238E27FC236}">
                <a16:creationId xmlns:a16="http://schemas.microsoft.com/office/drawing/2014/main" id="{0DFA32E3-B1E5-4278-BB69-866119410A9F}"/>
              </a:ext>
            </a:extLst>
          </p:cNvPr>
          <p:cNvSpPr/>
          <p:nvPr/>
        </p:nvSpPr>
        <p:spPr>
          <a:xfrm>
            <a:off x="1157763" y="31948708"/>
            <a:ext cx="12194177" cy="660149"/>
          </a:xfrm>
          <a:prstGeom prst="rect">
            <a:avLst/>
          </a:prstGeom>
          <a:solidFill>
            <a:schemeClr val="accent4">
              <a:lumMod val="20000"/>
              <a:lumOff val="80000"/>
            </a:schemeClr>
          </a:solidFill>
          <a:ln>
            <a:solidFill>
              <a:schemeClr val="accent3">
                <a:lumMod val="50000"/>
              </a:schemeClr>
            </a:solidFill>
          </a:ln>
        </p:spPr>
        <p:txBody>
          <a:bodyPr wrap="square">
            <a:spAutoFit/>
          </a:bodyPr>
          <a:lstStyle/>
          <a:p>
            <a:pPr algn="ctr"/>
            <a:r>
              <a:rPr lang="es-ES" sz="3600" b="1" u="sng" dirty="0">
                <a:latin typeface="Arial" panose="020B0604020202020204" pitchFamily="34" charset="0"/>
                <a:cs typeface="Arial" panose="020B0604020202020204" pitchFamily="34" charset="0"/>
              </a:rPr>
              <a:t>RESULTADOS</a:t>
            </a:r>
          </a:p>
        </p:txBody>
      </p:sp>
      <p:sp>
        <p:nvSpPr>
          <p:cNvPr id="86" name="Rectángulo 85">
            <a:extLst>
              <a:ext uri="{FF2B5EF4-FFF2-40B4-BE49-F238E27FC236}">
                <a16:creationId xmlns:a16="http://schemas.microsoft.com/office/drawing/2014/main" id="{FD61DAE3-516B-48CD-8D6A-4BB8ECCE6C75}"/>
              </a:ext>
            </a:extLst>
          </p:cNvPr>
          <p:cNvSpPr/>
          <p:nvPr/>
        </p:nvSpPr>
        <p:spPr>
          <a:xfrm>
            <a:off x="18038276" y="10868891"/>
            <a:ext cx="9616323" cy="642740"/>
          </a:xfrm>
          <a:prstGeom prst="rect">
            <a:avLst/>
          </a:prstGeom>
          <a:solidFill>
            <a:schemeClr val="accent4">
              <a:lumMod val="20000"/>
              <a:lumOff val="80000"/>
            </a:schemeClr>
          </a:solidFill>
          <a:ln>
            <a:solidFill>
              <a:schemeClr val="accent3">
                <a:lumMod val="50000"/>
              </a:schemeClr>
            </a:solidFill>
          </a:ln>
        </p:spPr>
        <p:txBody>
          <a:bodyPr wrap="square">
            <a:spAutoFit/>
          </a:bodyPr>
          <a:lstStyle/>
          <a:p>
            <a:pPr algn="ctr"/>
            <a:r>
              <a:rPr lang="es-ES" sz="3600" b="1" u="sng" dirty="0">
                <a:latin typeface="Arial" panose="020B0604020202020204" pitchFamily="34" charset="0"/>
                <a:cs typeface="Arial" panose="020B0604020202020204" pitchFamily="34" charset="0"/>
              </a:rPr>
              <a:t>OBJETIVOS</a:t>
            </a:r>
          </a:p>
        </p:txBody>
      </p:sp>
      <p:sp>
        <p:nvSpPr>
          <p:cNvPr id="87" name="Rectángulo 86">
            <a:extLst>
              <a:ext uri="{FF2B5EF4-FFF2-40B4-BE49-F238E27FC236}">
                <a16:creationId xmlns:a16="http://schemas.microsoft.com/office/drawing/2014/main" id="{D554E1C4-9B3A-4FF0-8727-52A5BFC23151}"/>
              </a:ext>
            </a:extLst>
          </p:cNvPr>
          <p:cNvSpPr/>
          <p:nvPr/>
        </p:nvSpPr>
        <p:spPr>
          <a:xfrm>
            <a:off x="1137542" y="10875123"/>
            <a:ext cx="9702173" cy="646331"/>
          </a:xfrm>
          <a:prstGeom prst="rect">
            <a:avLst/>
          </a:prstGeom>
          <a:solidFill>
            <a:schemeClr val="accent4">
              <a:lumMod val="20000"/>
              <a:lumOff val="80000"/>
            </a:schemeClr>
          </a:solidFill>
          <a:ln>
            <a:solidFill>
              <a:schemeClr val="accent3">
                <a:lumMod val="50000"/>
              </a:schemeClr>
            </a:solidFill>
          </a:ln>
        </p:spPr>
        <p:txBody>
          <a:bodyPr wrap="square">
            <a:spAutoFit/>
          </a:bodyPr>
          <a:lstStyle/>
          <a:p>
            <a:pPr algn="ctr"/>
            <a:r>
              <a:rPr lang="es-ES" sz="3600" b="1" u="sng" dirty="0">
                <a:latin typeface="Arial" panose="020B0604020202020204" pitchFamily="34" charset="0"/>
                <a:cs typeface="Arial" panose="020B0604020202020204" pitchFamily="34" charset="0"/>
              </a:rPr>
              <a:t>LOCALIZACION GEOGRAFICA</a:t>
            </a:r>
          </a:p>
        </p:txBody>
      </p:sp>
      <p:sp>
        <p:nvSpPr>
          <p:cNvPr id="88" name="Rectángulo 87">
            <a:extLst>
              <a:ext uri="{FF2B5EF4-FFF2-40B4-BE49-F238E27FC236}">
                <a16:creationId xmlns:a16="http://schemas.microsoft.com/office/drawing/2014/main" id="{9D8110CF-B5D8-44D3-9C44-EFEBB247029A}"/>
              </a:ext>
            </a:extLst>
          </p:cNvPr>
          <p:cNvSpPr/>
          <p:nvPr/>
        </p:nvSpPr>
        <p:spPr>
          <a:xfrm>
            <a:off x="1082538" y="5257367"/>
            <a:ext cx="26673612" cy="646331"/>
          </a:xfrm>
          <a:prstGeom prst="rect">
            <a:avLst/>
          </a:prstGeom>
          <a:solidFill>
            <a:schemeClr val="accent4">
              <a:lumMod val="20000"/>
              <a:lumOff val="80000"/>
            </a:schemeClr>
          </a:solidFill>
          <a:ln>
            <a:solidFill>
              <a:schemeClr val="accent3">
                <a:lumMod val="50000"/>
              </a:schemeClr>
            </a:solidFill>
          </a:ln>
        </p:spPr>
        <p:txBody>
          <a:bodyPr wrap="square">
            <a:spAutoFit/>
          </a:bodyPr>
          <a:lstStyle/>
          <a:p>
            <a:pPr algn="ctr"/>
            <a:r>
              <a:rPr lang="es-ES" sz="3600" b="1" u="sng" dirty="0">
                <a:latin typeface="Arial" panose="020B0604020202020204" pitchFamily="34" charset="0"/>
                <a:cs typeface="Arial" panose="020B0604020202020204" pitchFamily="34" charset="0"/>
              </a:rPr>
              <a:t>RESUMEN</a:t>
            </a:r>
          </a:p>
        </p:txBody>
      </p:sp>
      <p:pic>
        <p:nvPicPr>
          <p:cNvPr id="93" name="Imagen 92">
            <a:extLst>
              <a:ext uri="{FF2B5EF4-FFF2-40B4-BE49-F238E27FC236}">
                <a16:creationId xmlns:a16="http://schemas.microsoft.com/office/drawing/2014/main" id="{9DD44E4F-47AC-4003-A399-5BE43C73D545}"/>
              </a:ext>
            </a:extLst>
          </p:cNvPr>
          <p:cNvPicPr>
            <a:picLocks noChangeAspect="1"/>
          </p:cNvPicPr>
          <p:nvPr/>
        </p:nvPicPr>
        <p:blipFill rotWithShape="1">
          <a:blip r:embed="rId11">
            <a:extLst>
              <a:ext uri="{28A0092B-C50C-407E-A947-70E740481C1C}">
                <a14:useLocalDpi xmlns:a14="http://schemas.microsoft.com/office/drawing/2010/main" val="0"/>
              </a:ext>
            </a:extLst>
          </a:blip>
          <a:srcRect l="14211" t="29582" r="2450" b="4004"/>
          <a:stretch/>
        </p:blipFill>
        <p:spPr>
          <a:xfrm>
            <a:off x="6476885" y="32787932"/>
            <a:ext cx="8993040" cy="5302813"/>
          </a:xfrm>
          <a:prstGeom prst="rect">
            <a:avLst/>
          </a:prstGeom>
        </p:spPr>
      </p:pic>
      <p:sp>
        <p:nvSpPr>
          <p:cNvPr id="96" name="CuadroTexto 95">
            <a:extLst>
              <a:ext uri="{FF2B5EF4-FFF2-40B4-BE49-F238E27FC236}">
                <a16:creationId xmlns:a16="http://schemas.microsoft.com/office/drawing/2014/main" id="{FCAB5A66-64DA-425E-9B6D-72087CCE5B6C}"/>
              </a:ext>
            </a:extLst>
          </p:cNvPr>
          <p:cNvSpPr txBox="1"/>
          <p:nvPr/>
        </p:nvSpPr>
        <p:spPr>
          <a:xfrm>
            <a:off x="1210923" y="32768964"/>
            <a:ext cx="5091705" cy="5323445"/>
          </a:xfrm>
          <a:prstGeom prst="rect">
            <a:avLst/>
          </a:prstGeom>
          <a:noFill/>
        </p:spPr>
        <p:txBody>
          <a:bodyPr wrap="square">
            <a:spAutoFit/>
          </a:bodyPr>
          <a:lstStyle/>
          <a:p>
            <a:pPr algn="just">
              <a:lnSpc>
                <a:spcPct val="107000"/>
              </a:lnSpc>
              <a:spcAft>
                <a:spcPts val="800"/>
              </a:spcAft>
            </a:pPr>
            <a:r>
              <a:rPr lang="es-ES" sz="3200" dirty="0">
                <a:latin typeface="Arial" panose="020B0604020202020204" pitchFamily="34" charset="0"/>
                <a:cs typeface="Arial" panose="020B0604020202020204" pitchFamily="34" charset="0"/>
              </a:rPr>
              <a:t>Finalmente, como resultado de la determinación de las áreas de estrés hídrico mediante el análisis de los diferentes índices se realizó la representación mediante correspondiente confección de cartografía temática.</a:t>
            </a:r>
          </a:p>
        </p:txBody>
      </p:sp>
      <p:pic>
        <p:nvPicPr>
          <p:cNvPr id="44" name="Imagen 43">
            <a:extLst>
              <a:ext uri="{FF2B5EF4-FFF2-40B4-BE49-F238E27FC236}">
                <a16:creationId xmlns:a16="http://schemas.microsoft.com/office/drawing/2014/main" id="{9B008F67-52F7-427F-AC94-8265F12B343F}"/>
              </a:ext>
            </a:extLst>
          </p:cNvPr>
          <p:cNvPicPr>
            <a:picLocks noChangeAspect="1"/>
          </p:cNvPicPr>
          <p:nvPr/>
        </p:nvPicPr>
        <p:blipFill rotWithShape="1">
          <a:blip r:embed="rId12">
            <a:extLst>
              <a:ext uri="{28A0092B-C50C-407E-A947-70E740481C1C}">
                <a14:useLocalDpi xmlns:a14="http://schemas.microsoft.com/office/drawing/2010/main" val="0"/>
              </a:ext>
            </a:extLst>
          </a:blip>
          <a:srcRect l="36178" t="47149" r="44782" b="24752"/>
          <a:stretch/>
        </p:blipFill>
        <p:spPr>
          <a:xfrm>
            <a:off x="22967064" y="25857200"/>
            <a:ext cx="4575292" cy="5027278"/>
          </a:xfrm>
          <a:prstGeom prst="rect">
            <a:avLst/>
          </a:prstGeom>
        </p:spPr>
      </p:pic>
      <p:pic>
        <p:nvPicPr>
          <p:cNvPr id="46" name="Imagen 45">
            <a:extLst>
              <a:ext uri="{FF2B5EF4-FFF2-40B4-BE49-F238E27FC236}">
                <a16:creationId xmlns:a16="http://schemas.microsoft.com/office/drawing/2014/main" id="{C84E6B5D-1A05-4460-BD3E-4F1FB0C66254}"/>
              </a:ext>
            </a:extLst>
          </p:cNvPr>
          <p:cNvPicPr>
            <a:picLocks noChangeAspect="1"/>
          </p:cNvPicPr>
          <p:nvPr/>
        </p:nvPicPr>
        <p:blipFill rotWithShape="1">
          <a:blip r:embed="rId13">
            <a:extLst>
              <a:ext uri="{28A0092B-C50C-407E-A947-70E740481C1C}">
                <a14:useLocalDpi xmlns:a14="http://schemas.microsoft.com/office/drawing/2010/main" val="0"/>
              </a:ext>
            </a:extLst>
          </a:blip>
          <a:srcRect l="42531" t="28766" r="35045" b="7320"/>
          <a:stretch/>
        </p:blipFill>
        <p:spPr>
          <a:xfrm>
            <a:off x="23014422" y="32244205"/>
            <a:ext cx="4628240" cy="5699066"/>
          </a:xfrm>
          <a:prstGeom prst="rect">
            <a:avLst/>
          </a:prstGeom>
        </p:spPr>
      </p:pic>
      <p:sp>
        <p:nvSpPr>
          <p:cNvPr id="2" name="Rectángulo 1"/>
          <p:cNvSpPr/>
          <p:nvPr/>
        </p:nvSpPr>
        <p:spPr>
          <a:xfrm>
            <a:off x="15621173" y="21783802"/>
            <a:ext cx="3057544" cy="2062103"/>
          </a:xfrm>
          <a:prstGeom prst="rect">
            <a:avLst/>
          </a:prstGeom>
        </p:spPr>
        <p:txBody>
          <a:bodyPr wrap="square">
            <a:spAutoFit/>
          </a:bodyPr>
          <a:lstStyle/>
          <a:p>
            <a:r>
              <a:rPr lang="es-ES" sz="3200" dirty="0">
                <a:latin typeface="Arial" panose="020B0604020202020204" pitchFamily="34" charset="0"/>
                <a:cs typeface="Arial" panose="020B0604020202020204" pitchFamily="34" charset="0"/>
              </a:rPr>
              <a:t>de la vegetación en una imagen satelital.</a:t>
            </a:r>
            <a:endParaRPr lang="es-AR"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9025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emplate>TM03457510[[fn=Savon]]</Template>
  <TotalTime>1094</TotalTime>
  <Words>967</Words>
  <Application>Microsoft Office PowerPoint</Application>
  <PresentationFormat>Personalizado</PresentationFormat>
  <Paragraphs>36</Paragraphs>
  <Slides>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vt:i4>
      </vt:variant>
    </vt:vector>
  </HeadingPairs>
  <TitlesOfParts>
    <vt:vector size="6" baseType="lpstr">
      <vt:lpstr>Arial</vt:lpstr>
      <vt:lpstr>Arial Black</vt:lpstr>
      <vt:lpstr>Garamond</vt:lpstr>
      <vt:lpstr>Wingdings</vt:lpstr>
      <vt:lpstr>Savon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cedron</dc:creator>
  <cp:lastModifiedBy>Cristian Reinoso</cp:lastModifiedBy>
  <cp:revision>55</cp:revision>
  <dcterms:created xsi:type="dcterms:W3CDTF">2022-04-21T19:56:14Z</dcterms:created>
  <dcterms:modified xsi:type="dcterms:W3CDTF">2024-04-29T22:52:44Z</dcterms:modified>
</cp:coreProperties>
</file>