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28800425" cy="43200638"/>
  <p:notesSz cx="6858000" cy="9144000"/>
  <p:defaultTextStyle>
    <a:defPPr>
      <a:defRPr lang="es-ES"/>
    </a:defPPr>
    <a:lvl1pPr marL="0" algn="l" defTabSz="3703320" rtl="0" eaLnBrk="1" latinLnBrk="0" hangingPunct="1">
      <a:defRPr sz="7300" kern="1200">
        <a:solidFill>
          <a:schemeClr val="tx1"/>
        </a:solidFill>
        <a:latin typeface="+mn-lt"/>
        <a:ea typeface="+mn-ea"/>
        <a:cs typeface="+mn-cs"/>
      </a:defRPr>
    </a:lvl1pPr>
    <a:lvl2pPr marL="1851660" algn="l" defTabSz="3703320" rtl="0" eaLnBrk="1" latinLnBrk="0" hangingPunct="1">
      <a:defRPr sz="7300" kern="1200">
        <a:solidFill>
          <a:schemeClr val="tx1"/>
        </a:solidFill>
        <a:latin typeface="+mn-lt"/>
        <a:ea typeface="+mn-ea"/>
        <a:cs typeface="+mn-cs"/>
      </a:defRPr>
    </a:lvl2pPr>
    <a:lvl3pPr marL="3703320" algn="l" defTabSz="3703320" rtl="0" eaLnBrk="1" latinLnBrk="0" hangingPunct="1">
      <a:defRPr sz="7300" kern="1200">
        <a:solidFill>
          <a:schemeClr val="tx1"/>
        </a:solidFill>
        <a:latin typeface="+mn-lt"/>
        <a:ea typeface="+mn-ea"/>
        <a:cs typeface="+mn-cs"/>
      </a:defRPr>
    </a:lvl3pPr>
    <a:lvl4pPr marL="5554980" algn="l" defTabSz="3703320" rtl="0" eaLnBrk="1" latinLnBrk="0" hangingPunct="1">
      <a:defRPr sz="7300" kern="1200">
        <a:solidFill>
          <a:schemeClr val="tx1"/>
        </a:solidFill>
        <a:latin typeface="+mn-lt"/>
        <a:ea typeface="+mn-ea"/>
        <a:cs typeface="+mn-cs"/>
      </a:defRPr>
    </a:lvl4pPr>
    <a:lvl5pPr marL="7406640" algn="l" defTabSz="3703320" rtl="0" eaLnBrk="1" latinLnBrk="0" hangingPunct="1">
      <a:defRPr sz="7300" kern="1200">
        <a:solidFill>
          <a:schemeClr val="tx1"/>
        </a:solidFill>
        <a:latin typeface="+mn-lt"/>
        <a:ea typeface="+mn-ea"/>
        <a:cs typeface="+mn-cs"/>
      </a:defRPr>
    </a:lvl5pPr>
    <a:lvl6pPr marL="9258300" algn="l" defTabSz="3703320" rtl="0" eaLnBrk="1" latinLnBrk="0" hangingPunct="1">
      <a:defRPr sz="7300" kern="1200">
        <a:solidFill>
          <a:schemeClr val="tx1"/>
        </a:solidFill>
        <a:latin typeface="+mn-lt"/>
        <a:ea typeface="+mn-ea"/>
        <a:cs typeface="+mn-cs"/>
      </a:defRPr>
    </a:lvl6pPr>
    <a:lvl7pPr marL="11109960" algn="l" defTabSz="3703320" rtl="0" eaLnBrk="1" latinLnBrk="0" hangingPunct="1">
      <a:defRPr sz="7300" kern="1200">
        <a:solidFill>
          <a:schemeClr val="tx1"/>
        </a:solidFill>
        <a:latin typeface="+mn-lt"/>
        <a:ea typeface="+mn-ea"/>
        <a:cs typeface="+mn-cs"/>
      </a:defRPr>
    </a:lvl7pPr>
    <a:lvl8pPr marL="12961620" algn="l" defTabSz="3703320" rtl="0" eaLnBrk="1" latinLnBrk="0" hangingPunct="1">
      <a:defRPr sz="7300" kern="1200">
        <a:solidFill>
          <a:schemeClr val="tx1"/>
        </a:solidFill>
        <a:latin typeface="+mn-lt"/>
        <a:ea typeface="+mn-ea"/>
        <a:cs typeface="+mn-cs"/>
      </a:defRPr>
    </a:lvl8pPr>
    <a:lvl9pPr marL="14813280" algn="l" defTabSz="3703320" rtl="0" eaLnBrk="1" latinLnBrk="0" hangingPunct="1">
      <a:defRPr sz="7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07" userDrawn="1">
          <p15:clr>
            <a:srgbClr val="A4A3A4"/>
          </p15:clr>
        </p15:guide>
        <p15:guide id="2" pos="90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25" d="100"/>
          <a:sy n="25" d="100"/>
        </p:scale>
        <p:origin x="1128" y="30"/>
      </p:cViewPr>
      <p:guideLst>
        <p:guide orient="horz" pos="13607"/>
        <p:guide pos="907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68CFC6-1349-4F03-BE8A-EC9E9CFCD530}" type="doc">
      <dgm:prSet loTypeId="urn:microsoft.com/office/officeart/2009/3/layout/PieProcess" loCatId="list" qsTypeId="urn:microsoft.com/office/officeart/2005/8/quickstyle/simple1" qsCatId="simple" csTypeId="urn:microsoft.com/office/officeart/2005/8/colors/accent2_5" csCatId="accent2" phldr="1"/>
      <dgm:spPr/>
      <dgm:t>
        <a:bodyPr/>
        <a:lstStyle/>
        <a:p>
          <a:endParaRPr lang="es-AR"/>
        </a:p>
      </dgm:t>
    </dgm:pt>
    <dgm:pt modelId="{595A4449-43E2-4C00-984E-5F7BB9E0B125}">
      <dgm:prSet phldrT="[Texto]"/>
      <dgm:spPr/>
      <dgm:t>
        <a:bodyPr/>
        <a:lstStyle/>
        <a:p>
          <a:r>
            <a:rPr lang="es-AR" dirty="0"/>
            <a:t>Indicadores Demográficos</a:t>
          </a:r>
        </a:p>
      </dgm:t>
    </dgm:pt>
    <dgm:pt modelId="{B1F0FD09-FA1A-49C4-A0E1-AE31C3A6E836}" type="parTrans" cxnId="{8CF0BB9A-996E-4F96-9991-D90123B8D977}">
      <dgm:prSet/>
      <dgm:spPr/>
      <dgm:t>
        <a:bodyPr/>
        <a:lstStyle/>
        <a:p>
          <a:endParaRPr lang="es-AR"/>
        </a:p>
      </dgm:t>
    </dgm:pt>
    <dgm:pt modelId="{D6DF001A-635D-44C9-BEB5-B53F0249F2EE}" type="sibTrans" cxnId="{8CF0BB9A-996E-4F96-9991-D90123B8D977}">
      <dgm:prSet/>
      <dgm:spPr/>
      <dgm:t>
        <a:bodyPr/>
        <a:lstStyle/>
        <a:p>
          <a:endParaRPr lang="es-AR"/>
        </a:p>
      </dgm:t>
    </dgm:pt>
    <dgm:pt modelId="{D657DF93-2D69-4061-8D1F-26FCA3AA1D33}">
      <dgm:prSet phldrT="[Texto]" custT="1"/>
      <dgm:spPr/>
      <dgm:t>
        <a:bodyPr/>
        <a:lstStyle/>
        <a:p>
          <a:pPr>
            <a:buFont typeface="Symbol" panose="05050102010706020507" pitchFamily="18" charset="2"/>
            <a:buChar char=""/>
          </a:pPr>
          <a:r>
            <a:rPr lang="es-AR" sz="3200" i="1" dirty="0"/>
            <a:t>Proximidad a centros urbanos y líneas de colectivos u otros transportes.</a:t>
          </a:r>
          <a:endParaRPr lang="es-AR" sz="3200" dirty="0"/>
        </a:p>
      </dgm:t>
    </dgm:pt>
    <dgm:pt modelId="{56AB6FE7-DA46-4ED4-81D7-6C6EADD96BDE}" type="parTrans" cxnId="{11FFF50D-5627-4D22-B618-41E6440F420F}">
      <dgm:prSet/>
      <dgm:spPr/>
      <dgm:t>
        <a:bodyPr/>
        <a:lstStyle/>
        <a:p>
          <a:endParaRPr lang="es-AR"/>
        </a:p>
      </dgm:t>
    </dgm:pt>
    <dgm:pt modelId="{26469A76-3596-4120-9584-8975F2E5F746}" type="sibTrans" cxnId="{11FFF50D-5627-4D22-B618-41E6440F420F}">
      <dgm:prSet/>
      <dgm:spPr/>
      <dgm:t>
        <a:bodyPr/>
        <a:lstStyle/>
        <a:p>
          <a:endParaRPr lang="es-AR"/>
        </a:p>
      </dgm:t>
    </dgm:pt>
    <dgm:pt modelId="{75C9E8F8-B31E-4884-AED1-B35296507CBB}">
      <dgm:prSet phldrT="[Texto]" custT="1"/>
      <dgm:spPr/>
      <dgm:t>
        <a:bodyPr/>
        <a:lstStyle/>
        <a:p>
          <a:pPr>
            <a:buFont typeface="Symbol" panose="05050102010706020507" pitchFamily="18" charset="2"/>
            <a:buChar char=""/>
          </a:pPr>
          <a:r>
            <a:rPr lang="es-AR" sz="3200" i="1" dirty="0"/>
            <a:t>Proximidad a alguno de los principales centros urbanos proveedores de materia prima, para reducir costos ambientales y económicos de transporte. </a:t>
          </a:r>
          <a:endParaRPr lang="es-AR" sz="3200" dirty="0"/>
        </a:p>
      </dgm:t>
    </dgm:pt>
    <dgm:pt modelId="{216E4254-A2CD-434A-AF89-2EE4672F972C}" type="parTrans" cxnId="{591083C7-488D-4E76-80F2-D9127BC0368A}">
      <dgm:prSet/>
      <dgm:spPr/>
      <dgm:t>
        <a:bodyPr/>
        <a:lstStyle/>
        <a:p>
          <a:endParaRPr lang="es-AR"/>
        </a:p>
      </dgm:t>
    </dgm:pt>
    <dgm:pt modelId="{ACEAD0E6-9389-499E-B5EB-D3D53F9BB139}" type="sibTrans" cxnId="{591083C7-488D-4E76-80F2-D9127BC0368A}">
      <dgm:prSet/>
      <dgm:spPr/>
      <dgm:t>
        <a:bodyPr/>
        <a:lstStyle/>
        <a:p>
          <a:endParaRPr lang="es-AR"/>
        </a:p>
      </dgm:t>
    </dgm:pt>
    <dgm:pt modelId="{5CEA049B-3E1B-43A5-B4F7-96A4CCF7D2F6}">
      <dgm:prSet phldrT="[Texto]" custT="1"/>
      <dgm:spPr/>
      <dgm:t>
        <a:bodyPr/>
        <a:lstStyle/>
        <a:p>
          <a:pPr>
            <a:buFont typeface="Symbol" panose="05050102010706020507" pitchFamily="18" charset="2"/>
            <a:buChar char=""/>
          </a:pPr>
          <a:r>
            <a:rPr lang="es-AR" sz="3200" i="1" dirty="0"/>
            <a:t>Reducir las distancias de transporte a los centros distribución y tratamiento de materiales especiales.</a:t>
          </a:r>
          <a:endParaRPr lang="es-AR" sz="3200" dirty="0"/>
        </a:p>
      </dgm:t>
    </dgm:pt>
    <dgm:pt modelId="{8BE627D5-1818-4429-B97A-0F591249A275}" type="parTrans" cxnId="{623D3D51-B48D-4902-AF9E-80ADF22484E7}">
      <dgm:prSet/>
      <dgm:spPr/>
      <dgm:t>
        <a:bodyPr/>
        <a:lstStyle/>
        <a:p>
          <a:endParaRPr lang="es-AR"/>
        </a:p>
      </dgm:t>
    </dgm:pt>
    <dgm:pt modelId="{7675B3E9-6753-4FFA-8D58-96486AE6E469}" type="sibTrans" cxnId="{623D3D51-B48D-4902-AF9E-80ADF22484E7}">
      <dgm:prSet/>
      <dgm:spPr/>
      <dgm:t>
        <a:bodyPr/>
        <a:lstStyle/>
        <a:p>
          <a:endParaRPr lang="es-AR"/>
        </a:p>
      </dgm:t>
    </dgm:pt>
    <dgm:pt modelId="{58C497C1-4CC6-4E71-AA71-99D311516C1A}">
      <dgm:prSet phldrT="[Texto]"/>
      <dgm:spPr/>
      <dgm:t>
        <a:bodyPr/>
        <a:lstStyle/>
        <a:p>
          <a:r>
            <a:rPr lang="es-AR" dirty="0"/>
            <a:t>Indicadores de Infraestructura</a:t>
          </a:r>
        </a:p>
      </dgm:t>
    </dgm:pt>
    <dgm:pt modelId="{5C74CB54-8BC1-4091-A9F5-264A60E6C5CD}" type="parTrans" cxnId="{2702A0E2-8518-45D5-A7BB-FBF6C1AA9F96}">
      <dgm:prSet/>
      <dgm:spPr/>
      <dgm:t>
        <a:bodyPr/>
        <a:lstStyle/>
        <a:p>
          <a:endParaRPr lang="es-AR"/>
        </a:p>
      </dgm:t>
    </dgm:pt>
    <dgm:pt modelId="{FBA1F5EF-ED8C-4E1F-AD1B-6FBE82A2F0F1}" type="sibTrans" cxnId="{2702A0E2-8518-45D5-A7BB-FBF6C1AA9F96}">
      <dgm:prSet/>
      <dgm:spPr/>
      <dgm:t>
        <a:bodyPr/>
        <a:lstStyle/>
        <a:p>
          <a:endParaRPr lang="es-AR"/>
        </a:p>
      </dgm:t>
    </dgm:pt>
    <dgm:pt modelId="{BCD39F45-BFF9-4866-A6D8-7D94FEA50EBC}">
      <dgm:prSet phldrT="[Texto]" custT="1"/>
      <dgm:spPr/>
      <dgm:t>
        <a:bodyPr/>
        <a:lstStyle/>
        <a:p>
          <a:pPr>
            <a:buFont typeface="Symbol" panose="05050102010706020507" pitchFamily="18" charset="2"/>
            <a:buChar char=""/>
          </a:pPr>
          <a:r>
            <a:rPr lang="es-AR" sz="3200" i="1" dirty="0"/>
            <a:t>Se recomienda prever la localización en predios próximos a redes viales principales, para favorecer el transporte. </a:t>
          </a:r>
          <a:endParaRPr lang="es-AR" sz="3200" dirty="0"/>
        </a:p>
      </dgm:t>
    </dgm:pt>
    <dgm:pt modelId="{4D51B88D-C99D-4DA9-B8A9-7ACFF9EBD458}" type="parTrans" cxnId="{554D9079-5B69-45EE-89BA-D3D30F5DFDD2}">
      <dgm:prSet/>
      <dgm:spPr/>
      <dgm:t>
        <a:bodyPr/>
        <a:lstStyle/>
        <a:p>
          <a:endParaRPr lang="es-AR"/>
        </a:p>
      </dgm:t>
    </dgm:pt>
    <dgm:pt modelId="{6876253F-0318-4320-B8EB-353F8031DE8E}" type="sibTrans" cxnId="{554D9079-5B69-45EE-89BA-D3D30F5DFDD2}">
      <dgm:prSet/>
      <dgm:spPr/>
      <dgm:t>
        <a:bodyPr/>
        <a:lstStyle/>
        <a:p>
          <a:endParaRPr lang="es-AR"/>
        </a:p>
      </dgm:t>
    </dgm:pt>
    <dgm:pt modelId="{042A9082-A90F-46CC-96A6-745C009DD87B}">
      <dgm:prSet phldrT="[Texto]" custT="1"/>
      <dgm:spPr/>
      <dgm:t>
        <a:bodyPr/>
        <a:lstStyle/>
        <a:p>
          <a:pPr>
            <a:buFont typeface="Symbol" panose="05050102010706020507" pitchFamily="18" charset="2"/>
            <a:buChar char=""/>
          </a:pPr>
          <a:r>
            <a:rPr lang="es-AR" sz="3200" i="1" dirty="0"/>
            <a:t>Se recomienda revisar disponibilidad de propiedades en el ejido, de tipo estatales o industriales, para favorecer la implantación. </a:t>
          </a:r>
          <a:endParaRPr lang="es-AR" sz="3200" dirty="0"/>
        </a:p>
      </dgm:t>
    </dgm:pt>
    <dgm:pt modelId="{A388D05B-4BC4-4225-AA61-845012FCFACA}" type="parTrans" cxnId="{0BE4F515-1955-49F7-A18B-99EC7DE7194D}">
      <dgm:prSet/>
      <dgm:spPr/>
      <dgm:t>
        <a:bodyPr/>
        <a:lstStyle/>
        <a:p>
          <a:endParaRPr lang="es-AR"/>
        </a:p>
      </dgm:t>
    </dgm:pt>
    <dgm:pt modelId="{C82CEBB1-A19E-4839-BE79-ACB091DC8779}" type="sibTrans" cxnId="{0BE4F515-1955-49F7-A18B-99EC7DE7194D}">
      <dgm:prSet/>
      <dgm:spPr/>
      <dgm:t>
        <a:bodyPr/>
        <a:lstStyle/>
        <a:p>
          <a:endParaRPr lang="es-AR"/>
        </a:p>
      </dgm:t>
    </dgm:pt>
    <dgm:pt modelId="{80C579F7-8AC1-4D35-BBB5-D1F759ACAB34}">
      <dgm:prSet phldrT="[Texto]" custT="1"/>
      <dgm:spPr/>
      <dgm:t>
        <a:bodyPr/>
        <a:lstStyle/>
        <a:p>
          <a:pPr>
            <a:buFont typeface="Symbol" panose="05050102010706020507" pitchFamily="18" charset="2"/>
            <a:buChar char=""/>
          </a:pPr>
          <a:r>
            <a:rPr lang="es-AR" sz="3200" i="1" dirty="0"/>
            <a:t>Mínimas distancias a los principales centros urbanos, también para favorecer la productividad y generación de empleo.</a:t>
          </a:r>
          <a:endParaRPr lang="es-AR" sz="3200" dirty="0"/>
        </a:p>
      </dgm:t>
    </dgm:pt>
    <dgm:pt modelId="{D8175DE9-BA6D-46F3-A40B-D36EB0664BEF}" type="parTrans" cxnId="{74CD6DD3-11F3-46B2-9F16-3D54C5E4DF53}">
      <dgm:prSet/>
      <dgm:spPr/>
      <dgm:t>
        <a:bodyPr/>
        <a:lstStyle/>
        <a:p>
          <a:endParaRPr lang="es-AR"/>
        </a:p>
      </dgm:t>
    </dgm:pt>
    <dgm:pt modelId="{1CCED25E-5D62-4C5C-9F12-A20F9345E160}" type="sibTrans" cxnId="{74CD6DD3-11F3-46B2-9F16-3D54C5E4DF53}">
      <dgm:prSet/>
      <dgm:spPr/>
      <dgm:t>
        <a:bodyPr/>
        <a:lstStyle/>
        <a:p>
          <a:endParaRPr lang="es-AR"/>
        </a:p>
      </dgm:t>
    </dgm:pt>
    <dgm:pt modelId="{4F9C0835-823F-41A3-BB64-9D89EBCE39C0}">
      <dgm:prSet phldrT="[Texto]"/>
      <dgm:spPr/>
      <dgm:t>
        <a:bodyPr/>
        <a:lstStyle/>
        <a:p>
          <a:r>
            <a:rPr lang="es-AR" dirty="0"/>
            <a:t>Indicadores ambientales</a:t>
          </a:r>
        </a:p>
      </dgm:t>
    </dgm:pt>
    <dgm:pt modelId="{0E2C1DCD-65AA-44ED-9AE0-0293349CFC43}" type="parTrans" cxnId="{19FA529C-38C6-4310-83AF-64F2D438B2A6}">
      <dgm:prSet/>
      <dgm:spPr/>
      <dgm:t>
        <a:bodyPr/>
        <a:lstStyle/>
        <a:p>
          <a:endParaRPr lang="es-AR"/>
        </a:p>
      </dgm:t>
    </dgm:pt>
    <dgm:pt modelId="{C4A572DF-5537-4927-B1FB-0D24D47CC19F}" type="sibTrans" cxnId="{19FA529C-38C6-4310-83AF-64F2D438B2A6}">
      <dgm:prSet/>
      <dgm:spPr/>
      <dgm:t>
        <a:bodyPr/>
        <a:lstStyle/>
        <a:p>
          <a:endParaRPr lang="es-AR"/>
        </a:p>
      </dgm:t>
    </dgm:pt>
    <dgm:pt modelId="{01C30432-D66F-4F0E-BE18-791DEFE3B302}">
      <dgm:prSet phldrT="[Texto]" custT="1"/>
      <dgm:spPr/>
      <dgm:t>
        <a:bodyPr/>
        <a:lstStyle/>
        <a:p>
          <a:pPr>
            <a:buFont typeface="Symbol" panose="05050102010706020507" pitchFamily="18" charset="2"/>
            <a:buChar char=""/>
          </a:pPr>
          <a:r>
            <a:rPr lang="es-AR" sz="3200" i="1" dirty="0"/>
            <a:t>Evaluación de riesgos hídricos. </a:t>
          </a:r>
          <a:endParaRPr lang="es-AR" sz="3200" dirty="0"/>
        </a:p>
      </dgm:t>
    </dgm:pt>
    <dgm:pt modelId="{D2C83416-B5C3-4CB8-8072-30207CE42E71}" type="parTrans" cxnId="{607BF0CA-17DA-47C2-86F0-B069CE73B02B}">
      <dgm:prSet/>
      <dgm:spPr/>
      <dgm:t>
        <a:bodyPr/>
        <a:lstStyle/>
        <a:p>
          <a:endParaRPr lang="es-AR"/>
        </a:p>
      </dgm:t>
    </dgm:pt>
    <dgm:pt modelId="{1C89A190-DA46-4360-93A9-8E09E60BCA4D}" type="sibTrans" cxnId="{607BF0CA-17DA-47C2-86F0-B069CE73B02B}">
      <dgm:prSet/>
      <dgm:spPr/>
      <dgm:t>
        <a:bodyPr/>
        <a:lstStyle/>
        <a:p>
          <a:endParaRPr lang="es-AR"/>
        </a:p>
      </dgm:t>
    </dgm:pt>
    <dgm:pt modelId="{BA0F0D3F-21BF-44B7-A5AC-D7B5FDD2F145}">
      <dgm:prSet custT="1"/>
      <dgm:spPr/>
      <dgm:t>
        <a:bodyPr/>
        <a:lstStyle/>
        <a:p>
          <a:pPr>
            <a:buFont typeface="Symbol" panose="05050102010706020507" pitchFamily="18" charset="2"/>
            <a:buChar char=""/>
          </a:pPr>
          <a:r>
            <a:rPr lang="es-AR" sz="3200" i="1" dirty="0"/>
            <a:t>Evaluación bosques nativos, áreas protegidas, humedales, bosques nativos y suelos disponibles para uso productivo.</a:t>
          </a:r>
          <a:endParaRPr lang="es-AR" sz="3200" dirty="0"/>
        </a:p>
      </dgm:t>
    </dgm:pt>
    <dgm:pt modelId="{F8E4AAF6-5213-4574-87D8-5163D75BDAEA}" type="parTrans" cxnId="{676B2FE1-90BD-4273-962E-8376B1FC873D}">
      <dgm:prSet/>
      <dgm:spPr/>
      <dgm:t>
        <a:bodyPr/>
        <a:lstStyle/>
        <a:p>
          <a:endParaRPr lang="es-AR"/>
        </a:p>
      </dgm:t>
    </dgm:pt>
    <dgm:pt modelId="{84C2BED8-A546-452E-BD61-B8B8F14E6201}" type="sibTrans" cxnId="{676B2FE1-90BD-4273-962E-8376B1FC873D}">
      <dgm:prSet/>
      <dgm:spPr/>
      <dgm:t>
        <a:bodyPr/>
        <a:lstStyle/>
        <a:p>
          <a:endParaRPr lang="es-AR"/>
        </a:p>
      </dgm:t>
    </dgm:pt>
    <dgm:pt modelId="{FB9876DC-70C7-459A-93F6-390101742EA8}">
      <dgm:prSet custT="1"/>
      <dgm:spPr/>
      <dgm:t>
        <a:bodyPr/>
        <a:lstStyle/>
        <a:p>
          <a:pPr>
            <a:buFont typeface="Symbol" panose="05050102010706020507" pitchFamily="18" charset="2"/>
            <a:buChar char=""/>
          </a:pPr>
          <a:r>
            <a:rPr lang="es-AR" sz="3200" i="1" dirty="0"/>
            <a:t>Distancias mínimas a cursos de agua por posible dispersión de contaminantes.</a:t>
          </a:r>
          <a:endParaRPr lang="es-AR" sz="3200" dirty="0"/>
        </a:p>
      </dgm:t>
    </dgm:pt>
    <dgm:pt modelId="{C2EFA0B3-6C10-4CCB-8D9D-030D5E9E53E7}" type="parTrans" cxnId="{B2589C99-0A0A-478B-A663-7081F72DB0B6}">
      <dgm:prSet/>
      <dgm:spPr/>
      <dgm:t>
        <a:bodyPr/>
        <a:lstStyle/>
        <a:p>
          <a:endParaRPr lang="es-AR"/>
        </a:p>
      </dgm:t>
    </dgm:pt>
    <dgm:pt modelId="{36BB95F8-7F3D-4309-A087-FBB0F97952F2}" type="sibTrans" cxnId="{B2589C99-0A0A-478B-A663-7081F72DB0B6}">
      <dgm:prSet/>
      <dgm:spPr/>
      <dgm:t>
        <a:bodyPr/>
        <a:lstStyle/>
        <a:p>
          <a:endParaRPr lang="es-AR"/>
        </a:p>
      </dgm:t>
    </dgm:pt>
    <dgm:pt modelId="{09D3A824-EEEF-44A6-AD1C-F13B7D3FACE7}" type="pres">
      <dgm:prSet presAssocID="{E368CFC6-1349-4F03-BE8A-EC9E9CFCD530}" presName="Name0" presStyleCnt="0">
        <dgm:presLayoutVars>
          <dgm:chMax val="7"/>
          <dgm:chPref val="7"/>
          <dgm:dir/>
          <dgm:animOne val="branch"/>
          <dgm:animLvl val="lvl"/>
        </dgm:presLayoutVars>
      </dgm:prSet>
      <dgm:spPr/>
    </dgm:pt>
    <dgm:pt modelId="{0032F171-CCC6-481F-ABBD-56B5A797FB56}" type="pres">
      <dgm:prSet presAssocID="{595A4449-43E2-4C00-984E-5F7BB9E0B125}" presName="ParentComposite" presStyleCnt="0"/>
      <dgm:spPr/>
    </dgm:pt>
    <dgm:pt modelId="{F7303E8E-D923-4B64-983C-EA8E03BDE12A}" type="pres">
      <dgm:prSet presAssocID="{595A4449-43E2-4C00-984E-5F7BB9E0B125}" presName="Chord" presStyleLbl="bgShp" presStyleIdx="0" presStyleCnt="3"/>
      <dgm:spPr/>
    </dgm:pt>
    <dgm:pt modelId="{8ABCC1F4-5AAB-42A9-A4A4-8E4282FDEA1B}" type="pres">
      <dgm:prSet presAssocID="{595A4449-43E2-4C00-984E-5F7BB9E0B125}" presName="Pie" presStyleLbl="alignNode1" presStyleIdx="0" presStyleCnt="3"/>
      <dgm:spPr/>
    </dgm:pt>
    <dgm:pt modelId="{F3BA1BD9-96CE-4DED-B1B8-1EA66C80E0AF}" type="pres">
      <dgm:prSet presAssocID="{595A4449-43E2-4C00-984E-5F7BB9E0B125}" presName="Parent" presStyleLbl="revTx" presStyleIdx="0" presStyleCnt="6">
        <dgm:presLayoutVars>
          <dgm:chMax val="1"/>
          <dgm:chPref val="1"/>
          <dgm:bulletEnabled val="1"/>
        </dgm:presLayoutVars>
      </dgm:prSet>
      <dgm:spPr/>
    </dgm:pt>
    <dgm:pt modelId="{E01300DA-06AA-42C4-A17B-A381B2333DDE}" type="pres">
      <dgm:prSet presAssocID="{26469A76-3596-4120-9584-8975F2E5F746}" presName="negSibTrans" presStyleCnt="0"/>
      <dgm:spPr/>
    </dgm:pt>
    <dgm:pt modelId="{56E89E60-65CB-45A0-8238-5237C96306D0}" type="pres">
      <dgm:prSet presAssocID="{595A4449-43E2-4C00-984E-5F7BB9E0B125}" presName="composite" presStyleCnt="0"/>
      <dgm:spPr/>
    </dgm:pt>
    <dgm:pt modelId="{56621719-CD21-4220-AB30-5B26C68370E7}" type="pres">
      <dgm:prSet presAssocID="{595A4449-43E2-4C00-984E-5F7BB9E0B125}" presName="Child" presStyleLbl="revTx" presStyleIdx="1" presStyleCnt="6" custScaleX="124230">
        <dgm:presLayoutVars>
          <dgm:chMax val="0"/>
          <dgm:chPref val="0"/>
          <dgm:bulletEnabled val="1"/>
        </dgm:presLayoutVars>
      </dgm:prSet>
      <dgm:spPr/>
    </dgm:pt>
    <dgm:pt modelId="{0C31383A-417C-4C8D-AC54-0B24F16E69F6}" type="pres">
      <dgm:prSet presAssocID="{D6DF001A-635D-44C9-BEB5-B53F0249F2EE}" presName="sibTrans" presStyleCnt="0"/>
      <dgm:spPr/>
    </dgm:pt>
    <dgm:pt modelId="{0CBC1B2A-3576-4758-8E1B-EE97043247FD}" type="pres">
      <dgm:prSet presAssocID="{58C497C1-4CC6-4E71-AA71-99D311516C1A}" presName="ParentComposite" presStyleCnt="0"/>
      <dgm:spPr/>
    </dgm:pt>
    <dgm:pt modelId="{F6D33B73-E200-42FF-B9DC-05976C080474}" type="pres">
      <dgm:prSet presAssocID="{58C497C1-4CC6-4E71-AA71-99D311516C1A}" presName="Chord" presStyleLbl="bgShp" presStyleIdx="1" presStyleCnt="3"/>
      <dgm:spPr/>
    </dgm:pt>
    <dgm:pt modelId="{857D82E6-7592-4EE1-A9A9-07AFA0520B31}" type="pres">
      <dgm:prSet presAssocID="{58C497C1-4CC6-4E71-AA71-99D311516C1A}" presName="Pie" presStyleLbl="alignNode1" presStyleIdx="1" presStyleCnt="3"/>
      <dgm:spPr/>
    </dgm:pt>
    <dgm:pt modelId="{7EFD38AE-98E4-477E-B1F3-BC2CFE27C424}" type="pres">
      <dgm:prSet presAssocID="{58C497C1-4CC6-4E71-AA71-99D311516C1A}" presName="Parent" presStyleLbl="revTx" presStyleIdx="2" presStyleCnt="6">
        <dgm:presLayoutVars>
          <dgm:chMax val="1"/>
          <dgm:chPref val="1"/>
          <dgm:bulletEnabled val="1"/>
        </dgm:presLayoutVars>
      </dgm:prSet>
      <dgm:spPr/>
    </dgm:pt>
    <dgm:pt modelId="{2B12B69C-36FD-4CBF-8F1E-D2673FC59D65}" type="pres">
      <dgm:prSet presAssocID="{6876253F-0318-4320-B8EB-353F8031DE8E}" presName="negSibTrans" presStyleCnt="0"/>
      <dgm:spPr/>
    </dgm:pt>
    <dgm:pt modelId="{96C56359-5042-404F-9CA3-A53CCE869E80}" type="pres">
      <dgm:prSet presAssocID="{58C497C1-4CC6-4E71-AA71-99D311516C1A}" presName="composite" presStyleCnt="0"/>
      <dgm:spPr/>
    </dgm:pt>
    <dgm:pt modelId="{CE47B5AA-537A-4817-BB81-1A417EAFA16A}" type="pres">
      <dgm:prSet presAssocID="{58C497C1-4CC6-4E71-AA71-99D311516C1A}" presName="Child" presStyleLbl="revTx" presStyleIdx="3" presStyleCnt="6" custScaleX="80333">
        <dgm:presLayoutVars>
          <dgm:chMax val="0"/>
          <dgm:chPref val="0"/>
          <dgm:bulletEnabled val="1"/>
        </dgm:presLayoutVars>
      </dgm:prSet>
      <dgm:spPr/>
    </dgm:pt>
    <dgm:pt modelId="{45F392D2-08FC-4510-BB79-A94C712B6608}" type="pres">
      <dgm:prSet presAssocID="{FBA1F5EF-ED8C-4E1F-AD1B-6FBE82A2F0F1}" presName="sibTrans" presStyleCnt="0"/>
      <dgm:spPr/>
    </dgm:pt>
    <dgm:pt modelId="{FB19EFBC-A7C9-4D48-A851-C298A6EC6371}" type="pres">
      <dgm:prSet presAssocID="{4F9C0835-823F-41A3-BB64-9D89EBCE39C0}" presName="ParentComposite" presStyleCnt="0"/>
      <dgm:spPr/>
    </dgm:pt>
    <dgm:pt modelId="{6589E6F8-EAE6-42B7-A8C4-8D379826DD35}" type="pres">
      <dgm:prSet presAssocID="{4F9C0835-823F-41A3-BB64-9D89EBCE39C0}" presName="Chord" presStyleLbl="bgShp" presStyleIdx="2" presStyleCnt="3"/>
      <dgm:spPr/>
    </dgm:pt>
    <dgm:pt modelId="{643BF28F-EBA5-47D2-AC1B-FF12EFCA38F1}" type="pres">
      <dgm:prSet presAssocID="{4F9C0835-823F-41A3-BB64-9D89EBCE39C0}" presName="Pie" presStyleLbl="alignNode1" presStyleIdx="2" presStyleCnt="3"/>
      <dgm:spPr/>
    </dgm:pt>
    <dgm:pt modelId="{F16C4671-67AF-40E0-A6F9-7721A53F21A6}" type="pres">
      <dgm:prSet presAssocID="{4F9C0835-823F-41A3-BB64-9D89EBCE39C0}" presName="Parent" presStyleLbl="revTx" presStyleIdx="4" presStyleCnt="6">
        <dgm:presLayoutVars>
          <dgm:chMax val="1"/>
          <dgm:chPref val="1"/>
          <dgm:bulletEnabled val="1"/>
        </dgm:presLayoutVars>
      </dgm:prSet>
      <dgm:spPr/>
    </dgm:pt>
    <dgm:pt modelId="{66706176-F83A-4775-AF9C-E41F34B7263A}" type="pres">
      <dgm:prSet presAssocID="{1C89A190-DA46-4360-93A9-8E09E60BCA4D}" presName="negSibTrans" presStyleCnt="0"/>
      <dgm:spPr/>
    </dgm:pt>
    <dgm:pt modelId="{1C5CE475-D3E2-451F-8D9E-7A9440E2C7B8}" type="pres">
      <dgm:prSet presAssocID="{4F9C0835-823F-41A3-BB64-9D89EBCE39C0}" presName="composite" presStyleCnt="0"/>
      <dgm:spPr/>
    </dgm:pt>
    <dgm:pt modelId="{693A8E55-AC55-4AA9-A50C-EBEBB229F48F}" type="pres">
      <dgm:prSet presAssocID="{4F9C0835-823F-41A3-BB64-9D89EBCE39C0}" presName="Child" presStyleLbl="revTx" presStyleIdx="5" presStyleCnt="6">
        <dgm:presLayoutVars>
          <dgm:chMax val="0"/>
          <dgm:chPref val="0"/>
          <dgm:bulletEnabled val="1"/>
        </dgm:presLayoutVars>
      </dgm:prSet>
      <dgm:spPr/>
    </dgm:pt>
  </dgm:ptLst>
  <dgm:cxnLst>
    <dgm:cxn modelId="{BA2CA101-31F4-4715-BB3C-A2A9CAC8DF2F}" type="presOf" srcId="{4F9C0835-823F-41A3-BB64-9D89EBCE39C0}" destId="{F16C4671-67AF-40E0-A6F9-7721A53F21A6}" srcOrd="0" destOrd="0" presId="urn:microsoft.com/office/officeart/2009/3/layout/PieProcess"/>
    <dgm:cxn modelId="{4229F706-E210-4CF7-9350-CA805624CEAD}" type="presOf" srcId="{BCD39F45-BFF9-4866-A6D8-7D94FEA50EBC}" destId="{CE47B5AA-537A-4817-BB81-1A417EAFA16A}" srcOrd="0" destOrd="0" presId="urn:microsoft.com/office/officeart/2009/3/layout/PieProcess"/>
    <dgm:cxn modelId="{11FFF50D-5627-4D22-B618-41E6440F420F}" srcId="{595A4449-43E2-4C00-984E-5F7BB9E0B125}" destId="{D657DF93-2D69-4061-8D1F-26FCA3AA1D33}" srcOrd="0" destOrd="0" parTransId="{56AB6FE7-DA46-4ED4-81D7-6C6EADD96BDE}" sibTransId="{26469A76-3596-4120-9584-8975F2E5F746}"/>
    <dgm:cxn modelId="{0BE4F515-1955-49F7-A18B-99EC7DE7194D}" srcId="{58C497C1-4CC6-4E71-AA71-99D311516C1A}" destId="{042A9082-A90F-46CC-96A6-745C009DD87B}" srcOrd="1" destOrd="0" parTransId="{A388D05B-4BC4-4225-AA61-845012FCFACA}" sibTransId="{C82CEBB1-A19E-4839-BE79-ACB091DC8779}"/>
    <dgm:cxn modelId="{3BA91128-297E-48CB-8BF1-6DFB5A7C256F}" type="presOf" srcId="{01C30432-D66F-4F0E-BE18-791DEFE3B302}" destId="{693A8E55-AC55-4AA9-A50C-EBEBB229F48F}" srcOrd="0" destOrd="0" presId="urn:microsoft.com/office/officeart/2009/3/layout/PieProcess"/>
    <dgm:cxn modelId="{AC78FB28-8FB5-4CD3-98BD-8E975EA112E5}" type="presOf" srcId="{58C497C1-4CC6-4E71-AA71-99D311516C1A}" destId="{7EFD38AE-98E4-477E-B1F3-BC2CFE27C424}" srcOrd="0" destOrd="0" presId="urn:microsoft.com/office/officeart/2009/3/layout/PieProcess"/>
    <dgm:cxn modelId="{623D3D51-B48D-4902-AF9E-80ADF22484E7}" srcId="{595A4449-43E2-4C00-984E-5F7BB9E0B125}" destId="{5CEA049B-3E1B-43A5-B4F7-96A4CCF7D2F6}" srcOrd="2" destOrd="0" parTransId="{8BE627D5-1818-4429-B97A-0F591249A275}" sibTransId="{7675B3E9-6753-4FFA-8D58-96486AE6E469}"/>
    <dgm:cxn modelId="{554D9079-5B69-45EE-89BA-D3D30F5DFDD2}" srcId="{58C497C1-4CC6-4E71-AA71-99D311516C1A}" destId="{BCD39F45-BFF9-4866-A6D8-7D94FEA50EBC}" srcOrd="0" destOrd="0" parTransId="{4D51B88D-C99D-4DA9-B8A9-7ACFF9EBD458}" sibTransId="{6876253F-0318-4320-B8EB-353F8031DE8E}"/>
    <dgm:cxn modelId="{4E18527C-FC75-490F-A4EA-5D1FDE841836}" type="presOf" srcId="{BA0F0D3F-21BF-44B7-A5AC-D7B5FDD2F145}" destId="{693A8E55-AC55-4AA9-A50C-EBEBB229F48F}" srcOrd="0" destOrd="1" presId="urn:microsoft.com/office/officeart/2009/3/layout/PieProcess"/>
    <dgm:cxn modelId="{FFCF7F87-810C-4263-8CEC-CC795A4A12DC}" type="presOf" srcId="{E368CFC6-1349-4F03-BE8A-EC9E9CFCD530}" destId="{09D3A824-EEEF-44A6-AD1C-F13B7D3FACE7}" srcOrd="0" destOrd="0" presId="urn:microsoft.com/office/officeart/2009/3/layout/PieProcess"/>
    <dgm:cxn modelId="{93FEFD8A-32A8-46BD-87CC-7661001DA429}" type="presOf" srcId="{FB9876DC-70C7-459A-93F6-390101742EA8}" destId="{693A8E55-AC55-4AA9-A50C-EBEBB229F48F}" srcOrd="0" destOrd="2" presId="urn:microsoft.com/office/officeart/2009/3/layout/PieProcess"/>
    <dgm:cxn modelId="{B2589C99-0A0A-478B-A663-7081F72DB0B6}" srcId="{4F9C0835-823F-41A3-BB64-9D89EBCE39C0}" destId="{FB9876DC-70C7-459A-93F6-390101742EA8}" srcOrd="2" destOrd="0" parTransId="{C2EFA0B3-6C10-4CCB-8D9D-030D5E9E53E7}" sibTransId="{36BB95F8-7F3D-4309-A087-FBB0F97952F2}"/>
    <dgm:cxn modelId="{8CF0BB9A-996E-4F96-9991-D90123B8D977}" srcId="{E368CFC6-1349-4F03-BE8A-EC9E9CFCD530}" destId="{595A4449-43E2-4C00-984E-5F7BB9E0B125}" srcOrd="0" destOrd="0" parTransId="{B1F0FD09-FA1A-49C4-A0E1-AE31C3A6E836}" sibTransId="{D6DF001A-635D-44C9-BEB5-B53F0249F2EE}"/>
    <dgm:cxn modelId="{19FA529C-38C6-4310-83AF-64F2D438B2A6}" srcId="{E368CFC6-1349-4F03-BE8A-EC9E9CFCD530}" destId="{4F9C0835-823F-41A3-BB64-9D89EBCE39C0}" srcOrd="2" destOrd="0" parTransId="{0E2C1DCD-65AA-44ED-9AE0-0293349CFC43}" sibTransId="{C4A572DF-5537-4927-B1FB-0D24D47CC19F}"/>
    <dgm:cxn modelId="{E43455A9-AE42-4EBC-9B09-8C3560D406D3}" type="presOf" srcId="{595A4449-43E2-4C00-984E-5F7BB9E0B125}" destId="{F3BA1BD9-96CE-4DED-B1B8-1EA66C80E0AF}" srcOrd="0" destOrd="0" presId="urn:microsoft.com/office/officeart/2009/3/layout/PieProcess"/>
    <dgm:cxn modelId="{5F3114B6-490C-4E88-A216-9B6C1B4FBA1C}" type="presOf" srcId="{D657DF93-2D69-4061-8D1F-26FCA3AA1D33}" destId="{56621719-CD21-4220-AB30-5B26C68370E7}" srcOrd="0" destOrd="0" presId="urn:microsoft.com/office/officeart/2009/3/layout/PieProcess"/>
    <dgm:cxn modelId="{AF48A5B9-A4D0-40AB-A0C6-7B40F8C73D2B}" type="presOf" srcId="{75C9E8F8-B31E-4884-AED1-B35296507CBB}" destId="{56621719-CD21-4220-AB30-5B26C68370E7}" srcOrd="0" destOrd="1" presId="urn:microsoft.com/office/officeart/2009/3/layout/PieProcess"/>
    <dgm:cxn modelId="{9E76E9C6-1D17-4E58-92A8-79D4DB7A1ED9}" type="presOf" srcId="{80C579F7-8AC1-4D35-BBB5-D1F759ACAB34}" destId="{56621719-CD21-4220-AB30-5B26C68370E7}" srcOrd="0" destOrd="3" presId="urn:microsoft.com/office/officeart/2009/3/layout/PieProcess"/>
    <dgm:cxn modelId="{591083C7-488D-4E76-80F2-D9127BC0368A}" srcId="{595A4449-43E2-4C00-984E-5F7BB9E0B125}" destId="{75C9E8F8-B31E-4884-AED1-B35296507CBB}" srcOrd="1" destOrd="0" parTransId="{216E4254-A2CD-434A-AF89-2EE4672F972C}" sibTransId="{ACEAD0E6-9389-499E-B5EB-D3D53F9BB139}"/>
    <dgm:cxn modelId="{607BF0CA-17DA-47C2-86F0-B069CE73B02B}" srcId="{4F9C0835-823F-41A3-BB64-9D89EBCE39C0}" destId="{01C30432-D66F-4F0E-BE18-791DEFE3B302}" srcOrd="0" destOrd="0" parTransId="{D2C83416-B5C3-4CB8-8072-30207CE42E71}" sibTransId="{1C89A190-DA46-4360-93A9-8E09E60BCA4D}"/>
    <dgm:cxn modelId="{74CD6DD3-11F3-46B2-9F16-3D54C5E4DF53}" srcId="{595A4449-43E2-4C00-984E-5F7BB9E0B125}" destId="{80C579F7-8AC1-4D35-BBB5-D1F759ACAB34}" srcOrd="3" destOrd="0" parTransId="{D8175DE9-BA6D-46F3-A40B-D36EB0664BEF}" sibTransId="{1CCED25E-5D62-4C5C-9F12-A20F9345E160}"/>
    <dgm:cxn modelId="{676B2FE1-90BD-4273-962E-8376B1FC873D}" srcId="{4F9C0835-823F-41A3-BB64-9D89EBCE39C0}" destId="{BA0F0D3F-21BF-44B7-A5AC-D7B5FDD2F145}" srcOrd="1" destOrd="0" parTransId="{F8E4AAF6-5213-4574-87D8-5163D75BDAEA}" sibTransId="{84C2BED8-A546-452E-BD61-B8B8F14E6201}"/>
    <dgm:cxn modelId="{2702A0E2-8518-45D5-A7BB-FBF6C1AA9F96}" srcId="{E368CFC6-1349-4F03-BE8A-EC9E9CFCD530}" destId="{58C497C1-4CC6-4E71-AA71-99D311516C1A}" srcOrd="1" destOrd="0" parTransId="{5C74CB54-8BC1-4091-A9F5-264A60E6C5CD}" sibTransId="{FBA1F5EF-ED8C-4E1F-AD1B-6FBE82A2F0F1}"/>
    <dgm:cxn modelId="{124A0DEE-4F84-4B26-A32F-59B7B4EBD84A}" type="presOf" srcId="{5CEA049B-3E1B-43A5-B4F7-96A4CCF7D2F6}" destId="{56621719-CD21-4220-AB30-5B26C68370E7}" srcOrd="0" destOrd="2" presId="urn:microsoft.com/office/officeart/2009/3/layout/PieProcess"/>
    <dgm:cxn modelId="{317837FB-AB68-4980-B848-70C93C302065}" type="presOf" srcId="{042A9082-A90F-46CC-96A6-745C009DD87B}" destId="{CE47B5AA-537A-4817-BB81-1A417EAFA16A}" srcOrd="0" destOrd="1" presId="urn:microsoft.com/office/officeart/2009/3/layout/PieProcess"/>
    <dgm:cxn modelId="{0660ACC3-F6F6-4290-BA79-66851D5DD4ED}" type="presParOf" srcId="{09D3A824-EEEF-44A6-AD1C-F13B7D3FACE7}" destId="{0032F171-CCC6-481F-ABBD-56B5A797FB56}" srcOrd="0" destOrd="0" presId="urn:microsoft.com/office/officeart/2009/3/layout/PieProcess"/>
    <dgm:cxn modelId="{D2BE9C47-9988-4DF2-831D-EF2E851EDF85}" type="presParOf" srcId="{0032F171-CCC6-481F-ABBD-56B5A797FB56}" destId="{F7303E8E-D923-4B64-983C-EA8E03BDE12A}" srcOrd="0" destOrd="0" presId="urn:microsoft.com/office/officeart/2009/3/layout/PieProcess"/>
    <dgm:cxn modelId="{CF032D23-747B-4FDA-A449-C84A308A757C}" type="presParOf" srcId="{0032F171-CCC6-481F-ABBD-56B5A797FB56}" destId="{8ABCC1F4-5AAB-42A9-A4A4-8E4282FDEA1B}" srcOrd="1" destOrd="0" presId="urn:microsoft.com/office/officeart/2009/3/layout/PieProcess"/>
    <dgm:cxn modelId="{357591DF-8C94-43D1-9B92-0BA0991A02FC}" type="presParOf" srcId="{0032F171-CCC6-481F-ABBD-56B5A797FB56}" destId="{F3BA1BD9-96CE-4DED-B1B8-1EA66C80E0AF}" srcOrd="2" destOrd="0" presId="urn:microsoft.com/office/officeart/2009/3/layout/PieProcess"/>
    <dgm:cxn modelId="{22407734-F6B2-445D-AF3C-F4E91127CAA5}" type="presParOf" srcId="{09D3A824-EEEF-44A6-AD1C-F13B7D3FACE7}" destId="{E01300DA-06AA-42C4-A17B-A381B2333DDE}" srcOrd="1" destOrd="0" presId="urn:microsoft.com/office/officeart/2009/3/layout/PieProcess"/>
    <dgm:cxn modelId="{785A14A5-7B6E-4DCF-AAD3-8EF7CCCB9FEA}" type="presParOf" srcId="{09D3A824-EEEF-44A6-AD1C-F13B7D3FACE7}" destId="{56E89E60-65CB-45A0-8238-5237C96306D0}" srcOrd="2" destOrd="0" presId="urn:microsoft.com/office/officeart/2009/3/layout/PieProcess"/>
    <dgm:cxn modelId="{2499F680-3B02-48CF-BD57-70D05260382E}" type="presParOf" srcId="{56E89E60-65CB-45A0-8238-5237C96306D0}" destId="{56621719-CD21-4220-AB30-5B26C68370E7}" srcOrd="0" destOrd="0" presId="urn:microsoft.com/office/officeart/2009/3/layout/PieProcess"/>
    <dgm:cxn modelId="{0513BA94-20F4-430D-B184-965A0ED67679}" type="presParOf" srcId="{09D3A824-EEEF-44A6-AD1C-F13B7D3FACE7}" destId="{0C31383A-417C-4C8D-AC54-0B24F16E69F6}" srcOrd="3" destOrd="0" presId="urn:microsoft.com/office/officeart/2009/3/layout/PieProcess"/>
    <dgm:cxn modelId="{047C172C-7387-4241-B75B-33B57D6458BC}" type="presParOf" srcId="{09D3A824-EEEF-44A6-AD1C-F13B7D3FACE7}" destId="{0CBC1B2A-3576-4758-8E1B-EE97043247FD}" srcOrd="4" destOrd="0" presId="urn:microsoft.com/office/officeart/2009/3/layout/PieProcess"/>
    <dgm:cxn modelId="{1A989E33-BED1-4F1D-B95F-4EDF20E7337B}" type="presParOf" srcId="{0CBC1B2A-3576-4758-8E1B-EE97043247FD}" destId="{F6D33B73-E200-42FF-B9DC-05976C080474}" srcOrd="0" destOrd="0" presId="urn:microsoft.com/office/officeart/2009/3/layout/PieProcess"/>
    <dgm:cxn modelId="{FA5CB04E-EB8A-46F3-BBE6-C4A1D37FA309}" type="presParOf" srcId="{0CBC1B2A-3576-4758-8E1B-EE97043247FD}" destId="{857D82E6-7592-4EE1-A9A9-07AFA0520B31}" srcOrd="1" destOrd="0" presId="urn:microsoft.com/office/officeart/2009/3/layout/PieProcess"/>
    <dgm:cxn modelId="{849D96AF-02DF-4C10-B970-AF1C5564FBC8}" type="presParOf" srcId="{0CBC1B2A-3576-4758-8E1B-EE97043247FD}" destId="{7EFD38AE-98E4-477E-B1F3-BC2CFE27C424}" srcOrd="2" destOrd="0" presId="urn:microsoft.com/office/officeart/2009/3/layout/PieProcess"/>
    <dgm:cxn modelId="{05592361-D417-4B93-B5A1-7D7F626FC4B9}" type="presParOf" srcId="{09D3A824-EEEF-44A6-AD1C-F13B7D3FACE7}" destId="{2B12B69C-36FD-4CBF-8F1E-D2673FC59D65}" srcOrd="5" destOrd="0" presId="urn:microsoft.com/office/officeart/2009/3/layout/PieProcess"/>
    <dgm:cxn modelId="{25BECBC5-5226-407F-A44D-73660B21314F}" type="presParOf" srcId="{09D3A824-EEEF-44A6-AD1C-F13B7D3FACE7}" destId="{96C56359-5042-404F-9CA3-A53CCE869E80}" srcOrd="6" destOrd="0" presId="urn:microsoft.com/office/officeart/2009/3/layout/PieProcess"/>
    <dgm:cxn modelId="{9905736F-F402-4A6C-9BCF-3B011A7B5FAA}" type="presParOf" srcId="{96C56359-5042-404F-9CA3-A53CCE869E80}" destId="{CE47B5AA-537A-4817-BB81-1A417EAFA16A}" srcOrd="0" destOrd="0" presId="urn:microsoft.com/office/officeart/2009/3/layout/PieProcess"/>
    <dgm:cxn modelId="{C53D922D-2709-4FF1-AD6F-CC07D7CD948F}" type="presParOf" srcId="{09D3A824-EEEF-44A6-AD1C-F13B7D3FACE7}" destId="{45F392D2-08FC-4510-BB79-A94C712B6608}" srcOrd="7" destOrd="0" presId="urn:microsoft.com/office/officeart/2009/3/layout/PieProcess"/>
    <dgm:cxn modelId="{09D20107-AB5C-40C7-A7D7-A80AF825CDB9}" type="presParOf" srcId="{09D3A824-EEEF-44A6-AD1C-F13B7D3FACE7}" destId="{FB19EFBC-A7C9-4D48-A851-C298A6EC6371}" srcOrd="8" destOrd="0" presId="urn:microsoft.com/office/officeart/2009/3/layout/PieProcess"/>
    <dgm:cxn modelId="{E56EBE2B-1436-4770-A975-497E953EA80F}" type="presParOf" srcId="{FB19EFBC-A7C9-4D48-A851-C298A6EC6371}" destId="{6589E6F8-EAE6-42B7-A8C4-8D379826DD35}" srcOrd="0" destOrd="0" presId="urn:microsoft.com/office/officeart/2009/3/layout/PieProcess"/>
    <dgm:cxn modelId="{1C5ED16C-7ED8-417B-A2D7-D432BCFE491F}" type="presParOf" srcId="{FB19EFBC-A7C9-4D48-A851-C298A6EC6371}" destId="{643BF28F-EBA5-47D2-AC1B-FF12EFCA38F1}" srcOrd="1" destOrd="0" presId="urn:microsoft.com/office/officeart/2009/3/layout/PieProcess"/>
    <dgm:cxn modelId="{BDFB2F22-A54E-46A4-92E5-49624A58D5CE}" type="presParOf" srcId="{FB19EFBC-A7C9-4D48-A851-C298A6EC6371}" destId="{F16C4671-67AF-40E0-A6F9-7721A53F21A6}" srcOrd="2" destOrd="0" presId="urn:microsoft.com/office/officeart/2009/3/layout/PieProcess"/>
    <dgm:cxn modelId="{06C30B87-785F-4A62-8CB9-A23BD532C9DC}" type="presParOf" srcId="{09D3A824-EEEF-44A6-AD1C-F13B7D3FACE7}" destId="{66706176-F83A-4775-AF9C-E41F34B7263A}" srcOrd="9" destOrd="0" presId="urn:microsoft.com/office/officeart/2009/3/layout/PieProcess"/>
    <dgm:cxn modelId="{874A9857-7CC2-4750-A50A-ADD41C4C69AB}" type="presParOf" srcId="{09D3A824-EEEF-44A6-AD1C-F13B7D3FACE7}" destId="{1C5CE475-D3E2-451F-8D9E-7A9440E2C7B8}" srcOrd="10" destOrd="0" presId="urn:microsoft.com/office/officeart/2009/3/layout/PieProcess"/>
    <dgm:cxn modelId="{FD4DF42C-90C9-48D5-9D06-8A343CB8747D}" type="presParOf" srcId="{1C5CE475-D3E2-451F-8D9E-7A9440E2C7B8}" destId="{693A8E55-AC55-4AA9-A50C-EBEBB229F48F}" srcOrd="0" destOrd="0" presId="urn:microsoft.com/office/officeart/2009/3/layout/Pie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303E8E-D923-4B64-983C-EA8E03BDE12A}">
      <dsp:nvSpPr>
        <dsp:cNvPr id="0" name=""/>
        <dsp:cNvSpPr/>
      </dsp:nvSpPr>
      <dsp:spPr>
        <a:xfrm>
          <a:off x="5387" y="1967640"/>
          <a:ext cx="1902804" cy="1902804"/>
        </a:xfrm>
        <a:prstGeom prst="chord">
          <a:avLst>
            <a:gd name="adj1" fmla="val 4800000"/>
            <a:gd name="adj2" fmla="val 1680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BCC1F4-5AAB-42A9-A4A4-8E4282FDEA1B}">
      <dsp:nvSpPr>
        <dsp:cNvPr id="0" name=""/>
        <dsp:cNvSpPr/>
      </dsp:nvSpPr>
      <dsp:spPr>
        <a:xfrm>
          <a:off x="195668" y="2157920"/>
          <a:ext cx="1522243" cy="1522243"/>
        </a:xfrm>
        <a:prstGeom prst="pie">
          <a:avLst>
            <a:gd name="adj1" fmla="val 12600000"/>
            <a:gd name="adj2" fmla="val 16200000"/>
          </a:avLst>
        </a:prstGeom>
        <a:solidFill>
          <a:schemeClr val="accent2">
            <a:alpha val="9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BA1BD9-96CE-4DED-B1B8-1EA66C80E0AF}">
      <dsp:nvSpPr>
        <dsp:cNvPr id="0" name=""/>
        <dsp:cNvSpPr/>
      </dsp:nvSpPr>
      <dsp:spPr>
        <a:xfrm rot="16200000">
          <a:off x="-2182836" y="6248950"/>
          <a:ext cx="5518132" cy="1141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778000">
            <a:lnSpc>
              <a:spcPct val="90000"/>
            </a:lnSpc>
            <a:spcBef>
              <a:spcPct val="0"/>
            </a:spcBef>
            <a:spcAft>
              <a:spcPct val="35000"/>
            </a:spcAft>
            <a:buNone/>
          </a:pPr>
          <a:r>
            <a:rPr lang="es-AR" sz="4000" kern="1200" dirty="0"/>
            <a:t>Indicadores Demográficos</a:t>
          </a:r>
        </a:p>
      </dsp:txBody>
      <dsp:txXfrm>
        <a:off x="-2182836" y="6248950"/>
        <a:ext cx="5518132" cy="1141682"/>
      </dsp:txXfrm>
    </dsp:sp>
    <dsp:sp modelId="{56621719-CD21-4220-AB30-5B26C68370E7}">
      <dsp:nvSpPr>
        <dsp:cNvPr id="0" name=""/>
        <dsp:cNvSpPr/>
      </dsp:nvSpPr>
      <dsp:spPr>
        <a:xfrm>
          <a:off x="1337350" y="1967640"/>
          <a:ext cx="4727707" cy="7611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22400">
            <a:lnSpc>
              <a:spcPct val="90000"/>
            </a:lnSpc>
            <a:spcBef>
              <a:spcPct val="0"/>
            </a:spcBef>
            <a:spcAft>
              <a:spcPct val="35000"/>
            </a:spcAft>
            <a:buFont typeface="Symbol" panose="05050102010706020507" pitchFamily="18" charset="2"/>
            <a:buNone/>
          </a:pPr>
          <a:r>
            <a:rPr lang="es-AR" sz="3200" i="1" kern="1200" dirty="0"/>
            <a:t>Proximidad a centros urbanos y líneas de colectivos u otros transportes.</a:t>
          </a:r>
          <a:endParaRPr lang="es-AR" sz="3200" kern="1200" dirty="0"/>
        </a:p>
        <a:p>
          <a:pPr marL="0" lvl="0" indent="0" algn="l" defTabSz="1422400">
            <a:lnSpc>
              <a:spcPct val="90000"/>
            </a:lnSpc>
            <a:spcBef>
              <a:spcPct val="0"/>
            </a:spcBef>
            <a:spcAft>
              <a:spcPct val="35000"/>
            </a:spcAft>
            <a:buFont typeface="Symbol" panose="05050102010706020507" pitchFamily="18" charset="2"/>
            <a:buNone/>
          </a:pPr>
          <a:r>
            <a:rPr lang="es-AR" sz="3200" i="1" kern="1200" dirty="0"/>
            <a:t>Proximidad a alguno de los principales centros urbanos proveedores de materia prima, para reducir costos ambientales y económicos de transporte. </a:t>
          </a:r>
          <a:endParaRPr lang="es-AR" sz="3200" kern="1200" dirty="0"/>
        </a:p>
        <a:p>
          <a:pPr marL="0" lvl="0" indent="0" algn="l" defTabSz="1422400">
            <a:lnSpc>
              <a:spcPct val="90000"/>
            </a:lnSpc>
            <a:spcBef>
              <a:spcPct val="0"/>
            </a:spcBef>
            <a:spcAft>
              <a:spcPct val="35000"/>
            </a:spcAft>
            <a:buFont typeface="Symbol" panose="05050102010706020507" pitchFamily="18" charset="2"/>
            <a:buNone/>
          </a:pPr>
          <a:r>
            <a:rPr lang="es-AR" sz="3200" i="1" kern="1200" dirty="0"/>
            <a:t>Reducir las distancias de transporte a los centros distribución y tratamiento de materiales especiales.</a:t>
          </a:r>
          <a:endParaRPr lang="es-AR" sz="3200" kern="1200" dirty="0"/>
        </a:p>
        <a:p>
          <a:pPr marL="0" lvl="0" indent="0" algn="l" defTabSz="1422400">
            <a:lnSpc>
              <a:spcPct val="90000"/>
            </a:lnSpc>
            <a:spcBef>
              <a:spcPct val="0"/>
            </a:spcBef>
            <a:spcAft>
              <a:spcPct val="35000"/>
            </a:spcAft>
            <a:buFont typeface="Symbol" panose="05050102010706020507" pitchFamily="18" charset="2"/>
            <a:buNone/>
          </a:pPr>
          <a:r>
            <a:rPr lang="es-AR" sz="3200" i="1" kern="1200" dirty="0"/>
            <a:t>Mínimas distancias a los principales centros urbanos, también para favorecer la productividad y generación de empleo.</a:t>
          </a:r>
          <a:endParaRPr lang="es-AR" sz="3200" kern="1200" dirty="0"/>
        </a:p>
      </dsp:txBody>
      <dsp:txXfrm>
        <a:off x="1337350" y="1967640"/>
        <a:ext cx="4727707" cy="7611216"/>
      </dsp:txXfrm>
    </dsp:sp>
    <dsp:sp modelId="{F6D33B73-E200-42FF-B9DC-05976C080474}">
      <dsp:nvSpPr>
        <dsp:cNvPr id="0" name=""/>
        <dsp:cNvSpPr/>
      </dsp:nvSpPr>
      <dsp:spPr>
        <a:xfrm>
          <a:off x="6527950" y="1967640"/>
          <a:ext cx="1902804" cy="1902804"/>
        </a:xfrm>
        <a:prstGeom prst="chord">
          <a:avLst>
            <a:gd name="adj1" fmla="val 4800000"/>
            <a:gd name="adj2" fmla="val 1680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7D82E6-7592-4EE1-A9A9-07AFA0520B31}">
      <dsp:nvSpPr>
        <dsp:cNvPr id="0" name=""/>
        <dsp:cNvSpPr/>
      </dsp:nvSpPr>
      <dsp:spPr>
        <a:xfrm>
          <a:off x="6718230" y="2157920"/>
          <a:ext cx="1522243" cy="1522243"/>
        </a:xfrm>
        <a:prstGeom prst="pie">
          <a:avLst>
            <a:gd name="adj1" fmla="val 9000000"/>
            <a:gd name="adj2" fmla="val 16200000"/>
          </a:avLst>
        </a:prstGeom>
        <a:solidFill>
          <a:schemeClr val="accent2">
            <a:alpha val="90000"/>
            <a:hueOff val="0"/>
            <a:satOff val="0"/>
            <a:lumOff val="0"/>
            <a:alphaOff val="-20000"/>
          </a:schemeClr>
        </a:solidFill>
        <a:ln w="25400" cap="flat" cmpd="sng" algn="ctr">
          <a:solidFill>
            <a:schemeClr val="accent2">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sp>
    <dsp:sp modelId="{7EFD38AE-98E4-477E-B1F3-BC2CFE27C424}">
      <dsp:nvSpPr>
        <dsp:cNvPr id="0" name=""/>
        <dsp:cNvSpPr/>
      </dsp:nvSpPr>
      <dsp:spPr>
        <a:xfrm rot="16200000">
          <a:off x="4339725" y="6248950"/>
          <a:ext cx="5518132" cy="1141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778000">
            <a:lnSpc>
              <a:spcPct val="90000"/>
            </a:lnSpc>
            <a:spcBef>
              <a:spcPct val="0"/>
            </a:spcBef>
            <a:spcAft>
              <a:spcPct val="35000"/>
            </a:spcAft>
            <a:buNone/>
          </a:pPr>
          <a:r>
            <a:rPr lang="es-AR" sz="4000" kern="1200" dirty="0"/>
            <a:t>Indicadores de Infraestructura</a:t>
          </a:r>
        </a:p>
      </dsp:txBody>
      <dsp:txXfrm>
        <a:off x="4339725" y="6248950"/>
        <a:ext cx="5518132" cy="1141682"/>
      </dsp:txXfrm>
    </dsp:sp>
    <dsp:sp modelId="{CE47B5AA-537A-4817-BB81-1A417EAFA16A}">
      <dsp:nvSpPr>
        <dsp:cNvPr id="0" name=""/>
        <dsp:cNvSpPr/>
      </dsp:nvSpPr>
      <dsp:spPr>
        <a:xfrm>
          <a:off x="7859913" y="1967640"/>
          <a:ext cx="3057159" cy="7611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22400">
            <a:lnSpc>
              <a:spcPct val="90000"/>
            </a:lnSpc>
            <a:spcBef>
              <a:spcPct val="0"/>
            </a:spcBef>
            <a:spcAft>
              <a:spcPct val="35000"/>
            </a:spcAft>
            <a:buFont typeface="Symbol" panose="05050102010706020507" pitchFamily="18" charset="2"/>
            <a:buNone/>
          </a:pPr>
          <a:r>
            <a:rPr lang="es-AR" sz="3200" i="1" kern="1200" dirty="0"/>
            <a:t>Se recomienda prever la localización en predios próximos a redes viales principales, para favorecer el transporte. </a:t>
          </a:r>
          <a:endParaRPr lang="es-AR" sz="3200" kern="1200" dirty="0"/>
        </a:p>
        <a:p>
          <a:pPr marL="0" lvl="0" indent="0" algn="l" defTabSz="1422400">
            <a:lnSpc>
              <a:spcPct val="90000"/>
            </a:lnSpc>
            <a:spcBef>
              <a:spcPct val="0"/>
            </a:spcBef>
            <a:spcAft>
              <a:spcPct val="35000"/>
            </a:spcAft>
            <a:buFont typeface="Symbol" panose="05050102010706020507" pitchFamily="18" charset="2"/>
            <a:buNone/>
          </a:pPr>
          <a:r>
            <a:rPr lang="es-AR" sz="3200" i="1" kern="1200" dirty="0"/>
            <a:t>Se recomienda revisar disponibilidad de propiedades en el ejido, de tipo estatales o industriales, para favorecer la implantación. </a:t>
          </a:r>
          <a:endParaRPr lang="es-AR" sz="3200" kern="1200" dirty="0"/>
        </a:p>
      </dsp:txBody>
      <dsp:txXfrm>
        <a:off x="7859913" y="1967640"/>
        <a:ext cx="3057159" cy="7611216"/>
      </dsp:txXfrm>
    </dsp:sp>
    <dsp:sp modelId="{6589E6F8-EAE6-42B7-A8C4-8D379826DD35}">
      <dsp:nvSpPr>
        <dsp:cNvPr id="0" name=""/>
        <dsp:cNvSpPr/>
      </dsp:nvSpPr>
      <dsp:spPr>
        <a:xfrm>
          <a:off x="11379964" y="1967640"/>
          <a:ext cx="1902804" cy="1902804"/>
        </a:xfrm>
        <a:prstGeom prst="chord">
          <a:avLst>
            <a:gd name="adj1" fmla="val 4800000"/>
            <a:gd name="adj2" fmla="val 1680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3BF28F-EBA5-47D2-AC1B-FF12EFCA38F1}">
      <dsp:nvSpPr>
        <dsp:cNvPr id="0" name=""/>
        <dsp:cNvSpPr/>
      </dsp:nvSpPr>
      <dsp:spPr>
        <a:xfrm>
          <a:off x="11570245" y="2157920"/>
          <a:ext cx="1522243" cy="1522243"/>
        </a:xfrm>
        <a:prstGeom prst="pie">
          <a:avLst>
            <a:gd name="adj1" fmla="val 5400000"/>
            <a:gd name="adj2" fmla="val 16200000"/>
          </a:avLst>
        </a:prstGeom>
        <a:solidFill>
          <a:schemeClr val="accent2">
            <a:alpha val="90000"/>
            <a:hueOff val="0"/>
            <a:satOff val="0"/>
            <a:lumOff val="0"/>
            <a:alphaOff val="-40000"/>
          </a:schemeClr>
        </a:solidFill>
        <a:ln w="25400" cap="flat"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F16C4671-67AF-40E0-A6F9-7721A53F21A6}">
      <dsp:nvSpPr>
        <dsp:cNvPr id="0" name=""/>
        <dsp:cNvSpPr/>
      </dsp:nvSpPr>
      <dsp:spPr>
        <a:xfrm rot="16200000">
          <a:off x="9191739" y="6248950"/>
          <a:ext cx="5518132" cy="1141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778000">
            <a:lnSpc>
              <a:spcPct val="90000"/>
            </a:lnSpc>
            <a:spcBef>
              <a:spcPct val="0"/>
            </a:spcBef>
            <a:spcAft>
              <a:spcPct val="35000"/>
            </a:spcAft>
            <a:buNone/>
          </a:pPr>
          <a:r>
            <a:rPr lang="es-AR" sz="4000" kern="1200" dirty="0"/>
            <a:t>Indicadores ambientales</a:t>
          </a:r>
        </a:p>
      </dsp:txBody>
      <dsp:txXfrm>
        <a:off x="9191739" y="6248950"/>
        <a:ext cx="5518132" cy="1141682"/>
      </dsp:txXfrm>
    </dsp:sp>
    <dsp:sp modelId="{693A8E55-AC55-4AA9-A50C-EBEBB229F48F}">
      <dsp:nvSpPr>
        <dsp:cNvPr id="0" name=""/>
        <dsp:cNvSpPr/>
      </dsp:nvSpPr>
      <dsp:spPr>
        <a:xfrm>
          <a:off x="12711927" y="1967640"/>
          <a:ext cx="3805608" cy="7611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22400">
            <a:lnSpc>
              <a:spcPct val="90000"/>
            </a:lnSpc>
            <a:spcBef>
              <a:spcPct val="0"/>
            </a:spcBef>
            <a:spcAft>
              <a:spcPct val="35000"/>
            </a:spcAft>
            <a:buFont typeface="Symbol" panose="05050102010706020507" pitchFamily="18" charset="2"/>
            <a:buNone/>
          </a:pPr>
          <a:r>
            <a:rPr lang="es-AR" sz="3200" i="1" kern="1200" dirty="0"/>
            <a:t>Evaluación de riesgos hídricos. </a:t>
          </a:r>
          <a:endParaRPr lang="es-AR" sz="3200" kern="1200" dirty="0"/>
        </a:p>
        <a:p>
          <a:pPr marL="0" lvl="0" indent="0" algn="l" defTabSz="1422400">
            <a:lnSpc>
              <a:spcPct val="90000"/>
            </a:lnSpc>
            <a:spcBef>
              <a:spcPct val="0"/>
            </a:spcBef>
            <a:spcAft>
              <a:spcPct val="35000"/>
            </a:spcAft>
            <a:buFont typeface="Symbol" panose="05050102010706020507" pitchFamily="18" charset="2"/>
            <a:buNone/>
          </a:pPr>
          <a:r>
            <a:rPr lang="es-AR" sz="3200" i="1" kern="1200" dirty="0"/>
            <a:t>Evaluación bosques nativos, áreas protegidas, humedales, bosques nativos y suelos disponibles para uso productivo.</a:t>
          </a:r>
          <a:endParaRPr lang="es-AR" sz="3200" kern="1200" dirty="0"/>
        </a:p>
        <a:p>
          <a:pPr marL="0" lvl="0" indent="0" algn="l" defTabSz="1422400">
            <a:lnSpc>
              <a:spcPct val="90000"/>
            </a:lnSpc>
            <a:spcBef>
              <a:spcPct val="0"/>
            </a:spcBef>
            <a:spcAft>
              <a:spcPct val="35000"/>
            </a:spcAft>
            <a:buFont typeface="Symbol" panose="05050102010706020507" pitchFamily="18" charset="2"/>
            <a:buNone/>
          </a:pPr>
          <a:r>
            <a:rPr lang="es-AR" sz="3200" i="1" kern="1200" dirty="0"/>
            <a:t>Distancias mínimas a cursos de agua por posible dispersión de contaminantes.</a:t>
          </a:r>
          <a:endParaRPr lang="es-AR" sz="3200" kern="1200" dirty="0"/>
        </a:p>
      </dsp:txBody>
      <dsp:txXfrm>
        <a:off x="12711927" y="1967640"/>
        <a:ext cx="3805608" cy="7611216"/>
      </dsp:txXfrm>
    </dsp:sp>
  </dsp:spTree>
</dsp:drawing>
</file>

<file path=ppt/diagrams/layout1.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AF7BDE-60E8-4C6C-9B90-BA15D441EE06}" type="datetimeFigureOut">
              <a:rPr lang="es-ES" smtClean="0"/>
              <a:pPr/>
              <a:t>23/04/2022</a:t>
            </a:fld>
            <a:endParaRPr lang="es-ES"/>
          </a:p>
        </p:txBody>
      </p:sp>
      <p:sp>
        <p:nvSpPr>
          <p:cNvPr id="4" name="3 Marcador de imagen de diapositiva"/>
          <p:cNvSpPr>
            <a:spLocks noGrp="1" noRot="1" noChangeAspect="1"/>
          </p:cNvSpPr>
          <p:nvPr>
            <p:ph type="sldImg" idx="2"/>
          </p:nvPr>
        </p:nvSpPr>
        <p:spPr>
          <a:xfrm>
            <a:off x="2286000" y="685800"/>
            <a:ext cx="228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33CF17-69D7-4E66-9DEC-B6C19DFBC88A}" type="slidenum">
              <a:rPr lang="es-ES" smtClean="0"/>
              <a:pPr/>
              <a:t>‹Nº›</a:t>
            </a:fld>
            <a:endParaRPr lang="es-ES"/>
          </a:p>
        </p:txBody>
      </p:sp>
    </p:spTree>
    <p:extLst>
      <p:ext uri="{BB962C8B-B14F-4D97-AF65-F5344CB8AC3E}">
        <p14:creationId xmlns:p14="http://schemas.microsoft.com/office/powerpoint/2010/main" val="3722067445"/>
      </p:ext>
    </p:extLst>
  </p:cSld>
  <p:clrMap bg1="lt1" tx1="dk1" bg2="lt2" tx2="dk2" accent1="accent1" accent2="accent2" accent3="accent3" accent4="accent4" accent5="accent5" accent6="accent6" hlink="hlink" folHlink="folHlink"/>
  <p:notesStyle>
    <a:lvl1pPr marL="0" algn="l" defTabSz="3703320" rtl="0" eaLnBrk="1" latinLnBrk="0" hangingPunct="1">
      <a:defRPr sz="4900" kern="1200">
        <a:solidFill>
          <a:schemeClr val="tx1"/>
        </a:solidFill>
        <a:latin typeface="+mn-lt"/>
        <a:ea typeface="+mn-ea"/>
        <a:cs typeface="+mn-cs"/>
      </a:defRPr>
    </a:lvl1pPr>
    <a:lvl2pPr marL="1851660" algn="l" defTabSz="3703320" rtl="0" eaLnBrk="1" latinLnBrk="0" hangingPunct="1">
      <a:defRPr sz="4900" kern="1200">
        <a:solidFill>
          <a:schemeClr val="tx1"/>
        </a:solidFill>
        <a:latin typeface="+mn-lt"/>
        <a:ea typeface="+mn-ea"/>
        <a:cs typeface="+mn-cs"/>
      </a:defRPr>
    </a:lvl2pPr>
    <a:lvl3pPr marL="3703320" algn="l" defTabSz="3703320" rtl="0" eaLnBrk="1" latinLnBrk="0" hangingPunct="1">
      <a:defRPr sz="4900" kern="1200">
        <a:solidFill>
          <a:schemeClr val="tx1"/>
        </a:solidFill>
        <a:latin typeface="+mn-lt"/>
        <a:ea typeface="+mn-ea"/>
        <a:cs typeface="+mn-cs"/>
      </a:defRPr>
    </a:lvl3pPr>
    <a:lvl4pPr marL="5554980" algn="l" defTabSz="3703320" rtl="0" eaLnBrk="1" latinLnBrk="0" hangingPunct="1">
      <a:defRPr sz="4900" kern="1200">
        <a:solidFill>
          <a:schemeClr val="tx1"/>
        </a:solidFill>
        <a:latin typeface="+mn-lt"/>
        <a:ea typeface="+mn-ea"/>
        <a:cs typeface="+mn-cs"/>
      </a:defRPr>
    </a:lvl4pPr>
    <a:lvl5pPr marL="7406640" algn="l" defTabSz="3703320" rtl="0" eaLnBrk="1" latinLnBrk="0" hangingPunct="1">
      <a:defRPr sz="4900" kern="1200">
        <a:solidFill>
          <a:schemeClr val="tx1"/>
        </a:solidFill>
        <a:latin typeface="+mn-lt"/>
        <a:ea typeface="+mn-ea"/>
        <a:cs typeface="+mn-cs"/>
      </a:defRPr>
    </a:lvl5pPr>
    <a:lvl6pPr marL="9258300" algn="l" defTabSz="3703320" rtl="0" eaLnBrk="1" latinLnBrk="0" hangingPunct="1">
      <a:defRPr sz="4900" kern="1200">
        <a:solidFill>
          <a:schemeClr val="tx1"/>
        </a:solidFill>
        <a:latin typeface="+mn-lt"/>
        <a:ea typeface="+mn-ea"/>
        <a:cs typeface="+mn-cs"/>
      </a:defRPr>
    </a:lvl6pPr>
    <a:lvl7pPr marL="11109960" algn="l" defTabSz="3703320" rtl="0" eaLnBrk="1" latinLnBrk="0" hangingPunct="1">
      <a:defRPr sz="4900" kern="1200">
        <a:solidFill>
          <a:schemeClr val="tx1"/>
        </a:solidFill>
        <a:latin typeface="+mn-lt"/>
        <a:ea typeface="+mn-ea"/>
        <a:cs typeface="+mn-cs"/>
      </a:defRPr>
    </a:lvl7pPr>
    <a:lvl8pPr marL="12961620" algn="l" defTabSz="3703320" rtl="0" eaLnBrk="1" latinLnBrk="0" hangingPunct="1">
      <a:defRPr sz="4900" kern="1200">
        <a:solidFill>
          <a:schemeClr val="tx1"/>
        </a:solidFill>
        <a:latin typeface="+mn-lt"/>
        <a:ea typeface="+mn-ea"/>
        <a:cs typeface="+mn-cs"/>
      </a:defRPr>
    </a:lvl8pPr>
    <a:lvl9pPr marL="14813280" algn="l" defTabSz="3703320" rtl="0" eaLnBrk="1" latinLnBrk="0" hangingPunct="1">
      <a:defRPr sz="4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286000" y="685800"/>
            <a:ext cx="228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AB33CF17-69D7-4E66-9DEC-B6C19DFBC88A}" type="slidenum">
              <a:rPr lang="es-ES" smtClean="0"/>
              <a:pPr/>
              <a:t>1</a:t>
            </a:fld>
            <a:endParaRPr lang="es-ES"/>
          </a:p>
        </p:txBody>
      </p:sp>
    </p:spTree>
    <p:extLst>
      <p:ext uri="{BB962C8B-B14F-4D97-AF65-F5344CB8AC3E}">
        <p14:creationId xmlns:p14="http://schemas.microsoft.com/office/powerpoint/2010/main" val="3880006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2160033" y="13420202"/>
            <a:ext cx="24480361" cy="9260136"/>
          </a:xfrm>
        </p:spPr>
        <p:txBody>
          <a:bodyPr/>
          <a:lstStyle/>
          <a:p>
            <a:r>
              <a:rPr lang="es-ES"/>
              <a:t>Haga clic para modificar el estilo de título del patrón</a:t>
            </a:r>
          </a:p>
        </p:txBody>
      </p:sp>
      <p:sp>
        <p:nvSpPr>
          <p:cNvPr id="3" name="2 Subtítulo"/>
          <p:cNvSpPr>
            <a:spLocks noGrp="1"/>
          </p:cNvSpPr>
          <p:nvPr>
            <p:ph type="subTitle" idx="1"/>
          </p:nvPr>
        </p:nvSpPr>
        <p:spPr>
          <a:xfrm>
            <a:off x="4320064" y="24480364"/>
            <a:ext cx="20160298" cy="11040163"/>
          </a:xfrm>
        </p:spPr>
        <p:txBody>
          <a:bodyPr/>
          <a:lstStyle>
            <a:lvl1pPr marL="0" indent="0" algn="ctr">
              <a:buNone/>
              <a:defRPr>
                <a:solidFill>
                  <a:schemeClr val="tx1">
                    <a:tint val="75000"/>
                  </a:schemeClr>
                </a:solidFill>
              </a:defRPr>
            </a:lvl1pPr>
            <a:lvl2pPr marL="1851388" indent="0" algn="ctr">
              <a:buNone/>
              <a:defRPr>
                <a:solidFill>
                  <a:schemeClr val="tx1">
                    <a:tint val="75000"/>
                  </a:schemeClr>
                </a:solidFill>
              </a:defRPr>
            </a:lvl2pPr>
            <a:lvl3pPr marL="3702773" indent="0" algn="ctr">
              <a:buNone/>
              <a:defRPr>
                <a:solidFill>
                  <a:schemeClr val="tx1">
                    <a:tint val="75000"/>
                  </a:schemeClr>
                </a:solidFill>
              </a:defRPr>
            </a:lvl3pPr>
            <a:lvl4pPr marL="5554161" indent="0" algn="ctr">
              <a:buNone/>
              <a:defRPr>
                <a:solidFill>
                  <a:schemeClr val="tx1">
                    <a:tint val="75000"/>
                  </a:schemeClr>
                </a:solidFill>
              </a:defRPr>
            </a:lvl4pPr>
            <a:lvl5pPr marL="7405548" indent="0" algn="ctr">
              <a:buNone/>
              <a:defRPr>
                <a:solidFill>
                  <a:schemeClr val="tx1">
                    <a:tint val="75000"/>
                  </a:schemeClr>
                </a:solidFill>
              </a:defRPr>
            </a:lvl5pPr>
            <a:lvl6pPr marL="9256934" indent="0" algn="ctr">
              <a:buNone/>
              <a:defRPr>
                <a:solidFill>
                  <a:schemeClr val="tx1">
                    <a:tint val="75000"/>
                  </a:schemeClr>
                </a:solidFill>
              </a:defRPr>
            </a:lvl6pPr>
            <a:lvl7pPr marL="11108321" indent="0" algn="ctr">
              <a:buNone/>
              <a:defRPr>
                <a:solidFill>
                  <a:schemeClr val="tx1">
                    <a:tint val="75000"/>
                  </a:schemeClr>
                </a:solidFill>
              </a:defRPr>
            </a:lvl7pPr>
            <a:lvl8pPr marL="12959709" indent="0" algn="ctr">
              <a:buNone/>
              <a:defRPr>
                <a:solidFill>
                  <a:schemeClr val="tx1">
                    <a:tint val="75000"/>
                  </a:schemeClr>
                </a:solidFill>
              </a:defRPr>
            </a:lvl8pPr>
            <a:lvl9pPr marL="14811094"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11B26402-D1A8-4B7E-95F7-8C2CAF1300E3}" type="datetimeFigureOut">
              <a:rPr lang="es-ES" smtClean="0"/>
              <a:pPr/>
              <a:t>23/04/2022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C09FBB5-3E00-4C67-8174-C2CB1D0F7E93}"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11B26402-D1A8-4B7E-95F7-8C2CAF1300E3}" type="datetimeFigureOut">
              <a:rPr lang="es-ES" smtClean="0"/>
              <a:pPr/>
              <a:t>23/04/2022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C09FBB5-3E00-4C67-8174-C2CB1D0F7E93}"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775975" y="9080138"/>
            <a:ext cx="20410301" cy="193522858"/>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35069" y="9080138"/>
            <a:ext cx="60760897" cy="19352285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11B26402-D1A8-4B7E-95F7-8C2CAF1300E3}" type="datetimeFigureOut">
              <a:rPr lang="es-ES" smtClean="0"/>
              <a:pPr/>
              <a:t>23/04/2022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C09FBB5-3E00-4C67-8174-C2CB1D0F7E93}"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11B26402-D1A8-4B7E-95F7-8C2CAF1300E3}" type="datetimeFigureOut">
              <a:rPr lang="es-ES" smtClean="0"/>
              <a:pPr/>
              <a:t>23/04/2022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C09FBB5-3E00-4C67-8174-C2CB1D0F7E93}"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2275035" y="27760413"/>
            <a:ext cx="24480361" cy="8580127"/>
          </a:xfrm>
        </p:spPr>
        <p:txBody>
          <a:bodyPr anchor="t"/>
          <a:lstStyle>
            <a:lvl1pPr algn="l">
              <a:defRPr sz="16198" b="1" cap="all"/>
            </a:lvl1pPr>
          </a:lstStyle>
          <a:p>
            <a:r>
              <a:rPr lang="es-ES"/>
              <a:t>Haga clic para modificar el estilo de título del patrón</a:t>
            </a:r>
          </a:p>
        </p:txBody>
      </p:sp>
      <p:sp>
        <p:nvSpPr>
          <p:cNvPr id="3" name="2 Marcador de texto"/>
          <p:cNvSpPr>
            <a:spLocks noGrp="1"/>
          </p:cNvSpPr>
          <p:nvPr>
            <p:ph type="body" idx="1"/>
          </p:nvPr>
        </p:nvSpPr>
        <p:spPr>
          <a:xfrm>
            <a:off x="2275035" y="18310277"/>
            <a:ext cx="24480361" cy="9450136"/>
          </a:xfrm>
        </p:spPr>
        <p:txBody>
          <a:bodyPr anchor="b"/>
          <a:lstStyle>
            <a:lvl1pPr marL="0" indent="0">
              <a:buNone/>
              <a:defRPr sz="8099">
                <a:solidFill>
                  <a:schemeClr val="tx1">
                    <a:tint val="75000"/>
                  </a:schemeClr>
                </a:solidFill>
              </a:defRPr>
            </a:lvl1pPr>
            <a:lvl2pPr marL="1851388" indent="0">
              <a:buNone/>
              <a:defRPr sz="7300">
                <a:solidFill>
                  <a:schemeClr val="tx1">
                    <a:tint val="75000"/>
                  </a:schemeClr>
                </a:solidFill>
              </a:defRPr>
            </a:lvl2pPr>
            <a:lvl3pPr marL="3702773" indent="0">
              <a:buNone/>
              <a:defRPr sz="6500">
                <a:solidFill>
                  <a:schemeClr val="tx1">
                    <a:tint val="75000"/>
                  </a:schemeClr>
                </a:solidFill>
              </a:defRPr>
            </a:lvl3pPr>
            <a:lvl4pPr marL="5554161" indent="0">
              <a:buNone/>
              <a:defRPr sz="5700">
                <a:solidFill>
                  <a:schemeClr val="tx1">
                    <a:tint val="75000"/>
                  </a:schemeClr>
                </a:solidFill>
              </a:defRPr>
            </a:lvl4pPr>
            <a:lvl5pPr marL="7405548" indent="0">
              <a:buNone/>
              <a:defRPr sz="5700">
                <a:solidFill>
                  <a:schemeClr val="tx1">
                    <a:tint val="75000"/>
                  </a:schemeClr>
                </a:solidFill>
              </a:defRPr>
            </a:lvl5pPr>
            <a:lvl6pPr marL="9256934" indent="0">
              <a:buNone/>
              <a:defRPr sz="5700">
                <a:solidFill>
                  <a:schemeClr val="tx1">
                    <a:tint val="75000"/>
                  </a:schemeClr>
                </a:solidFill>
              </a:defRPr>
            </a:lvl6pPr>
            <a:lvl7pPr marL="11108321" indent="0">
              <a:buNone/>
              <a:defRPr sz="5700">
                <a:solidFill>
                  <a:schemeClr val="tx1">
                    <a:tint val="75000"/>
                  </a:schemeClr>
                </a:solidFill>
              </a:defRPr>
            </a:lvl7pPr>
            <a:lvl8pPr marL="12959709" indent="0">
              <a:buNone/>
              <a:defRPr sz="5700">
                <a:solidFill>
                  <a:schemeClr val="tx1">
                    <a:tint val="75000"/>
                  </a:schemeClr>
                </a:solidFill>
              </a:defRPr>
            </a:lvl8pPr>
            <a:lvl9pPr marL="14811094" indent="0">
              <a:buNone/>
              <a:defRPr sz="57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11B26402-D1A8-4B7E-95F7-8C2CAF1300E3}" type="datetimeFigureOut">
              <a:rPr lang="es-ES" smtClean="0"/>
              <a:pPr/>
              <a:t>23/04/2022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C09FBB5-3E00-4C67-8174-C2CB1D0F7E93}"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35071" y="52920783"/>
            <a:ext cx="40585597" cy="149682211"/>
          </a:xfrm>
        </p:spPr>
        <p:txBody>
          <a:bodyPr/>
          <a:lstStyle>
            <a:lvl1pPr>
              <a:defRPr sz="11299"/>
            </a:lvl1pPr>
            <a:lvl2pPr>
              <a:defRPr sz="9699"/>
            </a:lvl2pPr>
            <a:lvl3pPr>
              <a:defRPr sz="8099"/>
            </a:lvl3pPr>
            <a:lvl4pPr>
              <a:defRPr sz="7300"/>
            </a:lvl4pPr>
            <a:lvl5pPr>
              <a:defRPr sz="7300"/>
            </a:lvl5pPr>
            <a:lvl6pPr>
              <a:defRPr sz="7300"/>
            </a:lvl6pPr>
            <a:lvl7pPr>
              <a:defRPr sz="7300"/>
            </a:lvl7pPr>
            <a:lvl8pPr>
              <a:defRPr sz="7300"/>
            </a:lvl8pPr>
            <a:lvl9pPr>
              <a:defRPr sz="73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5600674" y="52920783"/>
            <a:ext cx="40585601" cy="149682211"/>
          </a:xfrm>
        </p:spPr>
        <p:txBody>
          <a:bodyPr/>
          <a:lstStyle>
            <a:lvl1pPr>
              <a:defRPr sz="11299"/>
            </a:lvl1pPr>
            <a:lvl2pPr>
              <a:defRPr sz="9699"/>
            </a:lvl2pPr>
            <a:lvl3pPr>
              <a:defRPr sz="8099"/>
            </a:lvl3pPr>
            <a:lvl4pPr>
              <a:defRPr sz="7300"/>
            </a:lvl4pPr>
            <a:lvl5pPr>
              <a:defRPr sz="7300"/>
            </a:lvl5pPr>
            <a:lvl6pPr>
              <a:defRPr sz="7300"/>
            </a:lvl6pPr>
            <a:lvl7pPr>
              <a:defRPr sz="7300"/>
            </a:lvl7pPr>
            <a:lvl8pPr>
              <a:defRPr sz="7300"/>
            </a:lvl8pPr>
            <a:lvl9pPr>
              <a:defRPr sz="73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11B26402-D1A8-4B7E-95F7-8C2CAF1300E3}" type="datetimeFigureOut">
              <a:rPr lang="es-ES" smtClean="0"/>
              <a:pPr/>
              <a:t>23/04/2022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C09FBB5-3E00-4C67-8174-C2CB1D0F7E93}"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1440022" y="1730029"/>
            <a:ext cx="25920382" cy="7200106"/>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1440021" y="9670148"/>
            <a:ext cx="12725189" cy="4030057"/>
          </a:xfrm>
        </p:spPr>
        <p:txBody>
          <a:bodyPr anchor="b"/>
          <a:lstStyle>
            <a:lvl1pPr marL="0" indent="0">
              <a:buNone/>
              <a:defRPr sz="9699" b="1"/>
            </a:lvl1pPr>
            <a:lvl2pPr marL="1851388" indent="0">
              <a:buNone/>
              <a:defRPr sz="8099" b="1"/>
            </a:lvl2pPr>
            <a:lvl3pPr marL="3702773" indent="0">
              <a:buNone/>
              <a:defRPr sz="7300" b="1"/>
            </a:lvl3pPr>
            <a:lvl4pPr marL="5554161" indent="0">
              <a:buNone/>
              <a:defRPr sz="6500" b="1"/>
            </a:lvl4pPr>
            <a:lvl5pPr marL="7405548" indent="0">
              <a:buNone/>
              <a:defRPr sz="6500" b="1"/>
            </a:lvl5pPr>
            <a:lvl6pPr marL="9256934" indent="0">
              <a:buNone/>
              <a:defRPr sz="6500" b="1"/>
            </a:lvl6pPr>
            <a:lvl7pPr marL="11108321" indent="0">
              <a:buNone/>
              <a:defRPr sz="6500" b="1"/>
            </a:lvl7pPr>
            <a:lvl8pPr marL="12959709" indent="0">
              <a:buNone/>
              <a:defRPr sz="6500" b="1"/>
            </a:lvl8pPr>
            <a:lvl9pPr marL="14811094" indent="0">
              <a:buNone/>
              <a:defRPr sz="6500" b="1"/>
            </a:lvl9pPr>
          </a:lstStyle>
          <a:p>
            <a:pPr lvl="0"/>
            <a:r>
              <a:rPr lang="es-ES"/>
              <a:t>Haga clic para modificar el estilo de texto del patrón</a:t>
            </a:r>
          </a:p>
        </p:txBody>
      </p:sp>
      <p:sp>
        <p:nvSpPr>
          <p:cNvPr id="4" name="3 Marcador de contenido"/>
          <p:cNvSpPr>
            <a:spLocks noGrp="1"/>
          </p:cNvSpPr>
          <p:nvPr>
            <p:ph sz="half" idx="2"/>
          </p:nvPr>
        </p:nvSpPr>
        <p:spPr>
          <a:xfrm>
            <a:off x="1440021" y="13700203"/>
            <a:ext cx="12725189" cy="24890370"/>
          </a:xfrm>
        </p:spPr>
        <p:txBody>
          <a:bodyPr/>
          <a:lstStyle>
            <a:lvl1pPr>
              <a:defRPr sz="9699"/>
            </a:lvl1pPr>
            <a:lvl2pPr>
              <a:defRPr sz="8099"/>
            </a:lvl2pPr>
            <a:lvl3pPr>
              <a:defRPr sz="7300"/>
            </a:lvl3pPr>
            <a:lvl4pPr>
              <a:defRPr sz="6500"/>
            </a:lvl4pPr>
            <a:lvl5pPr>
              <a:defRPr sz="6500"/>
            </a:lvl5pPr>
            <a:lvl6pPr>
              <a:defRPr sz="6500"/>
            </a:lvl6pPr>
            <a:lvl7pPr>
              <a:defRPr sz="6500"/>
            </a:lvl7pPr>
            <a:lvl8pPr>
              <a:defRPr sz="6500"/>
            </a:lvl8pPr>
            <a:lvl9pPr>
              <a:defRPr sz="6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14630218" y="9670148"/>
            <a:ext cx="12730188" cy="4030057"/>
          </a:xfrm>
        </p:spPr>
        <p:txBody>
          <a:bodyPr anchor="b"/>
          <a:lstStyle>
            <a:lvl1pPr marL="0" indent="0">
              <a:buNone/>
              <a:defRPr sz="9699" b="1"/>
            </a:lvl1pPr>
            <a:lvl2pPr marL="1851388" indent="0">
              <a:buNone/>
              <a:defRPr sz="8099" b="1"/>
            </a:lvl2pPr>
            <a:lvl3pPr marL="3702773" indent="0">
              <a:buNone/>
              <a:defRPr sz="7300" b="1"/>
            </a:lvl3pPr>
            <a:lvl4pPr marL="5554161" indent="0">
              <a:buNone/>
              <a:defRPr sz="6500" b="1"/>
            </a:lvl4pPr>
            <a:lvl5pPr marL="7405548" indent="0">
              <a:buNone/>
              <a:defRPr sz="6500" b="1"/>
            </a:lvl5pPr>
            <a:lvl6pPr marL="9256934" indent="0">
              <a:buNone/>
              <a:defRPr sz="6500" b="1"/>
            </a:lvl6pPr>
            <a:lvl7pPr marL="11108321" indent="0">
              <a:buNone/>
              <a:defRPr sz="6500" b="1"/>
            </a:lvl7pPr>
            <a:lvl8pPr marL="12959709" indent="0">
              <a:buNone/>
              <a:defRPr sz="6500" b="1"/>
            </a:lvl8pPr>
            <a:lvl9pPr marL="14811094" indent="0">
              <a:buNone/>
              <a:defRPr sz="6500" b="1"/>
            </a:lvl9pPr>
          </a:lstStyle>
          <a:p>
            <a:pPr lvl="0"/>
            <a:r>
              <a:rPr lang="es-ES"/>
              <a:t>Haga clic para modificar el estilo de texto del patrón</a:t>
            </a:r>
          </a:p>
        </p:txBody>
      </p:sp>
      <p:sp>
        <p:nvSpPr>
          <p:cNvPr id="6" name="5 Marcador de contenido"/>
          <p:cNvSpPr>
            <a:spLocks noGrp="1"/>
          </p:cNvSpPr>
          <p:nvPr>
            <p:ph sz="quarter" idx="4"/>
          </p:nvPr>
        </p:nvSpPr>
        <p:spPr>
          <a:xfrm>
            <a:off x="14630218" y="13700203"/>
            <a:ext cx="12730188" cy="24890370"/>
          </a:xfrm>
        </p:spPr>
        <p:txBody>
          <a:bodyPr/>
          <a:lstStyle>
            <a:lvl1pPr>
              <a:defRPr sz="9699"/>
            </a:lvl1pPr>
            <a:lvl2pPr>
              <a:defRPr sz="8099"/>
            </a:lvl2pPr>
            <a:lvl3pPr>
              <a:defRPr sz="7300"/>
            </a:lvl3pPr>
            <a:lvl4pPr>
              <a:defRPr sz="6500"/>
            </a:lvl4pPr>
            <a:lvl5pPr>
              <a:defRPr sz="6500"/>
            </a:lvl5pPr>
            <a:lvl6pPr>
              <a:defRPr sz="6500"/>
            </a:lvl6pPr>
            <a:lvl7pPr>
              <a:defRPr sz="6500"/>
            </a:lvl7pPr>
            <a:lvl8pPr>
              <a:defRPr sz="6500"/>
            </a:lvl8pPr>
            <a:lvl9pPr>
              <a:defRPr sz="6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11B26402-D1A8-4B7E-95F7-8C2CAF1300E3}" type="datetimeFigureOut">
              <a:rPr lang="es-ES" smtClean="0"/>
              <a:pPr/>
              <a:t>23/04/2022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8C09FBB5-3E00-4C67-8174-C2CB1D0F7E93}"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11B26402-D1A8-4B7E-95F7-8C2CAF1300E3}" type="datetimeFigureOut">
              <a:rPr lang="es-ES" smtClean="0"/>
              <a:pPr/>
              <a:t>23/04/2022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8C09FBB5-3E00-4C67-8174-C2CB1D0F7E93}"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1B26402-D1A8-4B7E-95F7-8C2CAF1300E3}" type="datetimeFigureOut">
              <a:rPr lang="es-ES" smtClean="0"/>
              <a:pPr/>
              <a:t>23/04/2022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8C09FBB5-3E00-4C67-8174-C2CB1D0F7E93}"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440023" y="1720025"/>
            <a:ext cx="9475142" cy="7320109"/>
          </a:xfrm>
        </p:spPr>
        <p:txBody>
          <a:bodyPr anchor="b"/>
          <a:lstStyle>
            <a:lvl1pPr algn="l">
              <a:defRPr sz="8099" b="1"/>
            </a:lvl1pPr>
          </a:lstStyle>
          <a:p>
            <a:r>
              <a:rPr lang="es-ES"/>
              <a:t>Haga clic para modificar el estilo de título del patrón</a:t>
            </a:r>
          </a:p>
        </p:txBody>
      </p:sp>
      <p:sp>
        <p:nvSpPr>
          <p:cNvPr id="3" name="2 Marcador de contenido"/>
          <p:cNvSpPr>
            <a:spLocks noGrp="1"/>
          </p:cNvSpPr>
          <p:nvPr>
            <p:ph idx="1"/>
          </p:nvPr>
        </p:nvSpPr>
        <p:spPr>
          <a:xfrm>
            <a:off x="11260166" y="1720031"/>
            <a:ext cx="16100238" cy="36870548"/>
          </a:xfrm>
        </p:spPr>
        <p:txBody>
          <a:bodyPr/>
          <a:lstStyle>
            <a:lvl1pPr>
              <a:defRPr sz="12997"/>
            </a:lvl1pPr>
            <a:lvl2pPr>
              <a:defRPr sz="11299"/>
            </a:lvl2pPr>
            <a:lvl3pPr>
              <a:defRPr sz="9699"/>
            </a:lvl3pPr>
            <a:lvl4pPr>
              <a:defRPr sz="8099"/>
            </a:lvl4pPr>
            <a:lvl5pPr>
              <a:defRPr sz="8099"/>
            </a:lvl5pPr>
            <a:lvl6pPr>
              <a:defRPr sz="8099"/>
            </a:lvl6pPr>
            <a:lvl7pPr>
              <a:defRPr sz="8099"/>
            </a:lvl7pPr>
            <a:lvl8pPr>
              <a:defRPr sz="8099"/>
            </a:lvl8pPr>
            <a:lvl9pPr>
              <a:defRPr sz="8099"/>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1440023" y="9040138"/>
            <a:ext cx="9475142" cy="29550440"/>
          </a:xfrm>
        </p:spPr>
        <p:txBody>
          <a:bodyPr/>
          <a:lstStyle>
            <a:lvl1pPr marL="0" indent="0">
              <a:buNone/>
              <a:defRPr sz="5700"/>
            </a:lvl1pPr>
            <a:lvl2pPr marL="1851388" indent="0">
              <a:buNone/>
              <a:defRPr sz="4900"/>
            </a:lvl2pPr>
            <a:lvl3pPr marL="3702773" indent="0">
              <a:buNone/>
              <a:defRPr sz="4100"/>
            </a:lvl3pPr>
            <a:lvl4pPr marL="5554161" indent="0">
              <a:buNone/>
              <a:defRPr sz="3599"/>
            </a:lvl4pPr>
            <a:lvl5pPr marL="7405548" indent="0">
              <a:buNone/>
              <a:defRPr sz="3599"/>
            </a:lvl5pPr>
            <a:lvl6pPr marL="9256934" indent="0">
              <a:buNone/>
              <a:defRPr sz="3599"/>
            </a:lvl6pPr>
            <a:lvl7pPr marL="11108321" indent="0">
              <a:buNone/>
              <a:defRPr sz="3599"/>
            </a:lvl7pPr>
            <a:lvl8pPr marL="12959709" indent="0">
              <a:buNone/>
              <a:defRPr sz="3599"/>
            </a:lvl8pPr>
            <a:lvl9pPr marL="14811094" indent="0">
              <a:buNone/>
              <a:defRPr sz="3599"/>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11B26402-D1A8-4B7E-95F7-8C2CAF1300E3}" type="datetimeFigureOut">
              <a:rPr lang="es-ES" smtClean="0"/>
              <a:pPr/>
              <a:t>23/04/2022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C09FBB5-3E00-4C67-8174-C2CB1D0F7E93}"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645085" y="30240449"/>
            <a:ext cx="17280255" cy="3570056"/>
          </a:xfrm>
        </p:spPr>
        <p:txBody>
          <a:bodyPr anchor="b"/>
          <a:lstStyle>
            <a:lvl1pPr algn="l">
              <a:defRPr sz="8099" b="1"/>
            </a:lvl1pPr>
          </a:lstStyle>
          <a:p>
            <a:r>
              <a:rPr lang="es-ES"/>
              <a:t>Haga clic para modificar el estilo de título del patrón</a:t>
            </a:r>
          </a:p>
        </p:txBody>
      </p:sp>
      <p:sp>
        <p:nvSpPr>
          <p:cNvPr id="3" name="2 Marcador de posición de imagen"/>
          <p:cNvSpPr>
            <a:spLocks noGrp="1"/>
          </p:cNvSpPr>
          <p:nvPr>
            <p:ph type="pic" idx="1"/>
          </p:nvPr>
        </p:nvSpPr>
        <p:spPr>
          <a:xfrm>
            <a:off x="5645085" y="3860059"/>
            <a:ext cx="17280255" cy="25920383"/>
          </a:xfrm>
        </p:spPr>
        <p:txBody>
          <a:bodyPr/>
          <a:lstStyle>
            <a:lvl1pPr marL="0" indent="0">
              <a:buNone/>
              <a:defRPr sz="12997"/>
            </a:lvl1pPr>
            <a:lvl2pPr marL="1851388" indent="0">
              <a:buNone/>
              <a:defRPr sz="11299"/>
            </a:lvl2pPr>
            <a:lvl3pPr marL="3702773" indent="0">
              <a:buNone/>
              <a:defRPr sz="9699"/>
            </a:lvl3pPr>
            <a:lvl4pPr marL="5554161" indent="0">
              <a:buNone/>
              <a:defRPr sz="8099"/>
            </a:lvl4pPr>
            <a:lvl5pPr marL="7405548" indent="0">
              <a:buNone/>
              <a:defRPr sz="8099"/>
            </a:lvl5pPr>
            <a:lvl6pPr marL="9256934" indent="0">
              <a:buNone/>
              <a:defRPr sz="8099"/>
            </a:lvl6pPr>
            <a:lvl7pPr marL="11108321" indent="0">
              <a:buNone/>
              <a:defRPr sz="8099"/>
            </a:lvl7pPr>
            <a:lvl8pPr marL="12959709" indent="0">
              <a:buNone/>
              <a:defRPr sz="8099"/>
            </a:lvl8pPr>
            <a:lvl9pPr marL="14811094" indent="0">
              <a:buNone/>
              <a:defRPr sz="8099"/>
            </a:lvl9pPr>
          </a:lstStyle>
          <a:p>
            <a:endParaRPr lang="es-ES"/>
          </a:p>
        </p:txBody>
      </p:sp>
      <p:sp>
        <p:nvSpPr>
          <p:cNvPr id="4" name="3 Marcador de texto"/>
          <p:cNvSpPr>
            <a:spLocks noGrp="1"/>
          </p:cNvSpPr>
          <p:nvPr>
            <p:ph type="body" sz="half" idx="2"/>
          </p:nvPr>
        </p:nvSpPr>
        <p:spPr>
          <a:xfrm>
            <a:off x="5645085" y="33810504"/>
            <a:ext cx="17280255" cy="5070072"/>
          </a:xfrm>
        </p:spPr>
        <p:txBody>
          <a:bodyPr/>
          <a:lstStyle>
            <a:lvl1pPr marL="0" indent="0">
              <a:buNone/>
              <a:defRPr sz="5700"/>
            </a:lvl1pPr>
            <a:lvl2pPr marL="1851388" indent="0">
              <a:buNone/>
              <a:defRPr sz="4900"/>
            </a:lvl2pPr>
            <a:lvl3pPr marL="3702773" indent="0">
              <a:buNone/>
              <a:defRPr sz="4100"/>
            </a:lvl3pPr>
            <a:lvl4pPr marL="5554161" indent="0">
              <a:buNone/>
              <a:defRPr sz="3599"/>
            </a:lvl4pPr>
            <a:lvl5pPr marL="7405548" indent="0">
              <a:buNone/>
              <a:defRPr sz="3599"/>
            </a:lvl5pPr>
            <a:lvl6pPr marL="9256934" indent="0">
              <a:buNone/>
              <a:defRPr sz="3599"/>
            </a:lvl6pPr>
            <a:lvl7pPr marL="11108321" indent="0">
              <a:buNone/>
              <a:defRPr sz="3599"/>
            </a:lvl7pPr>
            <a:lvl8pPr marL="12959709" indent="0">
              <a:buNone/>
              <a:defRPr sz="3599"/>
            </a:lvl8pPr>
            <a:lvl9pPr marL="14811094" indent="0">
              <a:buNone/>
              <a:defRPr sz="3599"/>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11B26402-D1A8-4B7E-95F7-8C2CAF1300E3}" type="datetimeFigureOut">
              <a:rPr lang="es-ES" smtClean="0"/>
              <a:pPr/>
              <a:t>23/04/2022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C09FBB5-3E00-4C67-8174-C2CB1D0F7E93}"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1440022" y="1730029"/>
            <a:ext cx="25920382" cy="7200106"/>
          </a:xfrm>
          <a:prstGeom prst="rect">
            <a:avLst/>
          </a:prstGeom>
        </p:spPr>
        <p:txBody>
          <a:bodyPr vert="horz" lIns="370332" tIns="185166" rIns="370332" bIns="185166"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1440022" y="10080154"/>
            <a:ext cx="25920382" cy="28510424"/>
          </a:xfrm>
          <a:prstGeom prst="rect">
            <a:avLst/>
          </a:prstGeom>
        </p:spPr>
        <p:txBody>
          <a:bodyPr vert="horz" lIns="370332" tIns="185166" rIns="370332" bIns="185166"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1440022" y="40040595"/>
            <a:ext cx="6720099" cy="2300033"/>
          </a:xfrm>
          <a:prstGeom prst="rect">
            <a:avLst/>
          </a:prstGeom>
        </p:spPr>
        <p:txBody>
          <a:bodyPr vert="horz" lIns="370332" tIns="185166" rIns="370332" bIns="185166" rtlCol="0" anchor="ctr"/>
          <a:lstStyle>
            <a:lvl1pPr algn="l">
              <a:defRPr sz="4900">
                <a:solidFill>
                  <a:schemeClr val="tx1">
                    <a:tint val="75000"/>
                  </a:schemeClr>
                </a:solidFill>
              </a:defRPr>
            </a:lvl1pPr>
          </a:lstStyle>
          <a:p>
            <a:fld id="{11B26402-D1A8-4B7E-95F7-8C2CAF1300E3}" type="datetimeFigureOut">
              <a:rPr lang="es-ES" smtClean="0"/>
              <a:pPr/>
              <a:t>23/04/2022</a:t>
            </a:fld>
            <a:endParaRPr lang="es-ES"/>
          </a:p>
        </p:txBody>
      </p:sp>
      <p:sp>
        <p:nvSpPr>
          <p:cNvPr id="5" name="4 Marcador de pie de página"/>
          <p:cNvSpPr>
            <a:spLocks noGrp="1"/>
          </p:cNvSpPr>
          <p:nvPr>
            <p:ph type="ftr" sz="quarter" idx="3"/>
          </p:nvPr>
        </p:nvSpPr>
        <p:spPr>
          <a:xfrm>
            <a:off x="9840146" y="40040595"/>
            <a:ext cx="9120135" cy="2300033"/>
          </a:xfrm>
          <a:prstGeom prst="rect">
            <a:avLst/>
          </a:prstGeom>
        </p:spPr>
        <p:txBody>
          <a:bodyPr vert="horz" lIns="370332" tIns="185166" rIns="370332" bIns="185166" rtlCol="0" anchor="ctr"/>
          <a:lstStyle>
            <a:lvl1pPr algn="ctr">
              <a:defRPr sz="49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20640305" y="40040595"/>
            <a:ext cx="6720099" cy="2300033"/>
          </a:xfrm>
          <a:prstGeom prst="rect">
            <a:avLst/>
          </a:prstGeom>
        </p:spPr>
        <p:txBody>
          <a:bodyPr vert="horz" lIns="370332" tIns="185166" rIns="370332" bIns="185166" rtlCol="0" anchor="ctr"/>
          <a:lstStyle>
            <a:lvl1pPr algn="r">
              <a:defRPr sz="4900">
                <a:solidFill>
                  <a:schemeClr val="tx1">
                    <a:tint val="75000"/>
                  </a:schemeClr>
                </a:solidFill>
              </a:defRPr>
            </a:lvl1pPr>
          </a:lstStyle>
          <a:p>
            <a:fld id="{8C09FBB5-3E00-4C67-8174-C2CB1D0F7E93}"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702773" rtl="0" eaLnBrk="1" latinLnBrk="0" hangingPunct="1">
        <a:spcBef>
          <a:spcPct val="0"/>
        </a:spcBef>
        <a:buNone/>
        <a:defRPr sz="17797" kern="1200">
          <a:solidFill>
            <a:schemeClr val="tx1"/>
          </a:solidFill>
          <a:latin typeface="+mj-lt"/>
          <a:ea typeface="+mj-ea"/>
          <a:cs typeface="+mj-cs"/>
        </a:defRPr>
      </a:lvl1pPr>
    </p:titleStyle>
    <p:bodyStyle>
      <a:lvl1pPr marL="1388541" indent="-1388541" algn="l" defTabSz="3702773" rtl="0" eaLnBrk="1" latinLnBrk="0" hangingPunct="1">
        <a:spcBef>
          <a:spcPct val="20000"/>
        </a:spcBef>
        <a:buFont typeface="Arial" pitchFamily="34" charset="0"/>
        <a:buChar char="•"/>
        <a:defRPr sz="12997" kern="1200">
          <a:solidFill>
            <a:schemeClr val="tx1"/>
          </a:solidFill>
          <a:latin typeface="+mn-lt"/>
          <a:ea typeface="+mn-ea"/>
          <a:cs typeface="+mn-cs"/>
        </a:defRPr>
      </a:lvl1pPr>
      <a:lvl2pPr marL="3008504" indent="-1157118" algn="l" defTabSz="3702773" rtl="0" eaLnBrk="1" latinLnBrk="0" hangingPunct="1">
        <a:spcBef>
          <a:spcPct val="20000"/>
        </a:spcBef>
        <a:buFont typeface="Arial" pitchFamily="34" charset="0"/>
        <a:buChar char="–"/>
        <a:defRPr sz="11299" kern="1200">
          <a:solidFill>
            <a:schemeClr val="tx1"/>
          </a:solidFill>
          <a:latin typeface="+mn-lt"/>
          <a:ea typeface="+mn-ea"/>
          <a:cs typeface="+mn-cs"/>
        </a:defRPr>
      </a:lvl2pPr>
      <a:lvl3pPr marL="4628468" indent="-925693" algn="l" defTabSz="3702773" rtl="0" eaLnBrk="1" latinLnBrk="0" hangingPunct="1">
        <a:spcBef>
          <a:spcPct val="20000"/>
        </a:spcBef>
        <a:buFont typeface="Arial" pitchFamily="34" charset="0"/>
        <a:buChar char="•"/>
        <a:defRPr sz="9699" kern="1200">
          <a:solidFill>
            <a:schemeClr val="tx1"/>
          </a:solidFill>
          <a:latin typeface="+mn-lt"/>
          <a:ea typeface="+mn-ea"/>
          <a:cs typeface="+mn-cs"/>
        </a:defRPr>
      </a:lvl3pPr>
      <a:lvl4pPr marL="6479853" indent="-925693" algn="l" defTabSz="3702773" rtl="0" eaLnBrk="1" latinLnBrk="0" hangingPunct="1">
        <a:spcBef>
          <a:spcPct val="20000"/>
        </a:spcBef>
        <a:buFont typeface="Arial" pitchFamily="34" charset="0"/>
        <a:buChar char="–"/>
        <a:defRPr sz="8099" kern="1200">
          <a:solidFill>
            <a:schemeClr val="tx1"/>
          </a:solidFill>
          <a:latin typeface="+mn-lt"/>
          <a:ea typeface="+mn-ea"/>
          <a:cs typeface="+mn-cs"/>
        </a:defRPr>
      </a:lvl4pPr>
      <a:lvl5pPr marL="8331241" indent="-925693" algn="l" defTabSz="3702773" rtl="0" eaLnBrk="1" latinLnBrk="0" hangingPunct="1">
        <a:spcBef>
          <a:spcPct val="20000"/>
        </a:spcBef>
        <a:buFont typeface="Arial" pitchFamily="34" charset="0"/>
        <a:buChar char="»"/>
        <a:defRPr sz="8099" kern="1200">
          <a:solidFill>
            <a:schemeClr val="tx1"/>
          </a:solidFill>
          <a:latin typeface="+mn-lt"/>
          <a:ea typeface="+mn-ea"/>
          <a:cs typeface="+mn-cs"/>
        </a:defRPr>
      </a:lvl5pPr>
      <a:lvl6pPr marL="10182628" indent="-925693" algn="l" defTabSz="3702773" rtl="0" eaLnBrk="1" latinLnBrk="0" hangingPunct="1">
        <a:spcBef>
          <a:spcPct val="20000"/>
        </a:spcBef>
        <a:buFont typeface="Arial" pitchFamily="34" charset="0"/>
        <a:buChar char="•"/>
        <a:defRPr sz="8099" kern="1200">
          <a:solidFill>
            <a:schemeClr val="tx1"/>
          </a:solidFill>
          <a:latin typeface="+mn-lt"/>
          <a:ea typeface="+mn-ea"/>
          <a:cs typeface="+mn-cs"/>
        </a:defRPr>
      </a:lvl6pPr>
      <a:lvl7pPr marL="12034014" indent="-925693" algn="l" defTabSz="3702773" rtl="0" eaLnBrk="1" latinLnBrk="0" hangingPunct="1">
        <a:spcBef>
          <a:spcPct val="20000"/>
        </a:spcBef>
        <a:buFont typeface="Arial" pitchFamily="34" charset="0"/>
        <a:buChar char="•"/>
        <a:defRPr sz="8099" kern="1200">
          <a:solidFill>
            <a:schemeClr val="tx1"/>
          </a:solidFill>
          <a:latin typeface="+mn-lt"/>
          <a:ea typeface="+mn-ea"/>
          <a:cs typeface="+mn-cs"/>
        </a:defRPr>
      </a:lvl7pPr>
      <a:lvl8pPr marL="13885402" indent="-925693" algn="l" defTabSz="3702773" rtl="0" eaLnBrk="1" latinLnBrk="0" hangingPunct="1">
        <a:spcBef>
          <a:spcPct val="20000"/>
        </a:spcBef>
        <a:buFont typeface="Arial" pitchFamily="34" charset="0"/>
        <a:buChar char="•"/>
        <a:defRPr sz="8099" kern="1200">
          <a:solidFill>
            <a:schemeClr val="tx1"/>
          </a:solidFill>
          <a:latin typeface="+mn-lt"/>
          <a:ea typeface="+mn-ea"/>
          <a:cs typeface="+mn-cs"/>
        </a:defRPr>
      </a:lvl8pPr>
      <a:lvl9pPr marL="15736789" indent="-925693" algn="l" defTabSz="3702773" rtl="0" eaLnBrk="1" latinLnBrk="0" hangingPunct="1">
        <a:spcBef>
          <a:spcPct val="20000"/>
        </a:spcBef>
        <a:buFont typeface="Arial" pitchFamily="34" charset="0"/>
        <a:buChar char="•"/>
        <a:defRPr sz="8099" kern="1200">
          <a:solidFill>
            <a:schemeClr val="tx1"/>
          </a:solidFill>
          <a:latin typeface="+mn-lt"/>
          <a:ea typeface="+mn-ea"/>
          <a:cs typeface="+mn-cs"/>
        </a:defRPr>
      </a:lvl9pPr>
    </p:bodyStyle>
    <p:otherStyle>
      <a:defPPr>
        <a:defRPr lang="es-ES"/>
      </a:defPPr>
      <a:lvl1pPr marL="0" algn="l" defTabSz="3702773" rtl="0" eaLnBrk="1" latinLnBrk="0" hangingPunct="1">
        <a:defRPr sz="7300" kern="1200">
          <a:solidFill>
            <a:schemeClr val="tx1"/>
          </a:solidFill>
          <a:latin typeface="+mn-lt"/>
          <a:ea typeface="+mn-ea"/>
          <a:cs typeface="+mn-cs"/>
        </a:defRPr>
      </a:lvl1pPr>
      <a:lvl2pPr marL="1851388" algn="l" defTabSz="3702773" rtl="0" eaLnBrk="1" latinLnBrk="0" hangingPunct="1">
        <a:defRPr sz="7300" kern="1200">
          <a:solidFill>
            <a:schemeClr val="tx1"/>
          </a:solidFill>
          <a:latin typeface="+mn-lt"/>
          <a:ea typeface="+mn-ea"/>
          <a:cs typeface="+mn-cs"/>
        </a:defRPr>
      </a:lvl2pPr>
      <a:lvl3pPr marL="3702773" algn="l" defTabSz="3702773" rtl="0" eaLnBrk="1" latinLnBrk="0" hangingPunct="1">
        <a:defRPr sz="7300" kern="1200">
          <a:solidFill>
            <a:schemeClr val="tx1"/>
          </a:solidFill>
          <a:latin typeface="+mn-lt"/>
          <a:ea typeface="+mn-ea"/>
          <a:cs typeface="+mn-cs"/>
        </a:defRPr>
      </a:lvl3pPr>
      <a:lvl4pPr marL="5554161" algn="l" defTabSz="3702773" rtl="0" eaLnBrk="1" latinLnBrk="0" hangingPunct="1">
        <a:defRPr sz="7300" kern="1200">
          <a:solidFill>
            <a:schemeClr val="tx1"/>
          </a:solidFill>
          <a:latin typeface="+mn-lt"/>
          <a:ea typeface="+mn-ea"/>
          <a:cs typeface="+mn-cs"/>
        </a:defRPr>
      </a:lvl4pPr>
      <a:lvl5pPr marL="7405548" algn="l" defTabSz="3702773" rtl="0" eaLnBrk="1" latinLnBrk="0" hangingPunct="1">
        <a:defRPr sz="7300" kern="1200">
          <a:solidFill>
            <a:schemeClr val="tx1"/>
          </a:solidFill>
          <a:latin typeface="+mn-lt"/>
          <a:ea typeface="+mn-ea"/>
          <a:cs typeface="+mn-cs"/>
        </a:defRPr>
      </a:lvl5pPr>
      <a:lvl6pPr marL="9256934" algn="l" defTabSz="3702773" rtl="0" eaLnBrk="1" latinLnBrk="0" hangingPunct="1">
        <a:defRPr sz="7300" kern="1200">
          <a:solidFill>
            <a:schemeClr val="tx1"/>
          </a:solidFill>
          <a:latin typeface="+mn-lt"/>
          <a:ea typeface="+mn-ea"/>
          <a:cs typeface="+mn-cs"/>
        </a:defRPr>
      </a:lvl6pPr>
      <a:lvl7pPr marL="11108321" algn="l" defTabSz="3702773" rtl="0" eaLnBrk="1" latinLnBrk="0" hangingPunct="1">
        <a:defRPr sz="7300" kern="1200">
          <a:solidFill>
            <a:schemeClr val="tx1"/>
          </a:solidFill>
          <a:latin typeface="+mn-lt"/>
          <a:ea typeface="+mn-ea"/>
          <a:cs typeface="+mn-cs"/>
        </a:defRPr>
      </a:lvl7pPr>
      <a:lvl8pPr marL="12959709" algn="l" defTabSz="3702773" rtl="0" eaLnBrk="1" latinLnBrk="0" hangingPunct="1">
        <a:defRPr sz="7300" kern="1200">
          <a:solidFill>
            <a:schemeClr val="tx1"/>
          </a:solidFill>
          <a:latin typeface="+mn-lt"/>
          <a:ea typeface="+mn-ea"/>
          <a:cs typeface="+mn-cs"/>
        </a:defRPr>
      </a:lvl8pPr>
      <a:lvl9pPr marL="14811094" algn="l" defTabSz="3702773" rtl="0" eaLnBrk="1" latinLnBrk="0" hangingPunct="1">
        <a:defRPr sz="7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microsoft.com/office/2007/relationships/diagramDrawing" Target="../diagrams/drawing1.xml"/><Relationship Id="rId3" Type="http://schemas.openxmlformats.org/officeDocument/2006/relationships/hyperlink" Target="mailto:sofiaarsuaga@gmail.com" TargetMode="External"/><Relationship Id="rId7" Type="http://schemas.openxmlformats.org/officeDocument/2006/relationships/image" Target="../media/image1.png"/><Relationship Id="rId12" Type="http://schemas.openxmlformats.org/officeDocument/2006/relationships/diagramColors" Target="../diagrams/colors1.xml"/><Relationship Id="rId2" Type="http://schemas.openxmlformats.org/officeDocument/2006/relationships/notesSlide" Target="../notesSlides/notesSlide1.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hyperlink" Target="mailto:erica_peralta@hotmail.com" TargetMode="External"/><Relationship Id="rId11" Type="http://schemas.openxmlformats.org/officeDocument/2006/relationships/diagramQuickStyle" Target="../diagrams/quickStyle1.xml"/><Relationship Id="rId5" Type="http://schemas.openxmlformats.org/officeDocument/2006/relationships/hyperlink" Target="mailto:luciochiozzi@gmail.com" TargetMode="External"/><Relationship Id="rId15" Type="http://schemas.openxmlformats.org/officeDocument/2006/relationships/image" Target="../media/image4.png"/><Relationship Id="rId10" Type="http://schemas.openxmlformats.org/officeDocument/2006/relationships/diagramLayout" Target="../diagrams/layout1.xml"/><Relationship Id="rId4" Type="http://schemas.openxmlformats.org/officeDocument/2006/relationships/hyperlink" Target="mailto:omarezequielsilva@gmail.com" TargetMode="External"/><Relationship Id="rId9" Type="http://schemas.openxmlformats.org/officeDocument/2006/relationships/diagramData" Target="../diagrams/data1.xml"/><Relationship Id="rId1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p:cNvSpPr/>
          <p:nvPr/>
        </p:nvSpPr>
        <p:spPr>
          <a:xfrm>
            <a:off x="1704" y="-74089"/>
            <a:ext cx="28800426" cy="2472164"/>
          </a:xfrm>
          <a:prstGeom prst="rect">
            <a:avLst/>
          </a:prstGeom>
          <a:gradFill flip="none" rotWithShape="1">
            <a:gsLst>
              <a:gs pos="0">
                <a:schemeClr val="bg1">
                  <a:lumMod val="85000"/>
                </a:schemeClr>
              </a:gs>
              <a:gs pos="24000">
                <a:schemeClr val="bg1">
                  <a:shade val="67500"/>
                  <a:satMod val="115000"/>
                </a:schemeClr>
              </a:gs>
              <a:gs pos="76000">
                <a:schemeClr val="bg1">
                  <a:shade val="100000"/>
                  <a:satMod val="115000"/>
                </a:schemeClr>
              </a:gs>
            </a:gsLst>
            <a:lin ang="108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5840"/>
          </a:p>
        </p:txBody>
      </p:sp>
      <p:sp>
        <p:nvSpPr>
          <p:cNvPr id="5" name="Rectangle 3"/>
          <p:cNvSpPr txBox="1">
            <a:spLocks noChangeArrowheads="1"/>
          </p:cNvSpPr>
          <p:nvPr/>
        </p:nvSpPr>
        <p:spPr bwMode="auto">
          <a:xfrm>
            <a:off x="473937" y="2524894"/>
            <a:ext cx="28048128" cy="2000029"/>
          </a:xfrm>
          <a:prstGeom prst="rect">
            <a:avLst/>
          </a:prstGeom>
          <a:noFill/>
          <a:ln w="9525">
            <a:noFill/>
            <a:miter lim="800000"/>
            <a:headEnd/>
            <a:tailEnd/>
          </a:ln>
        </p:spPr>
        <p:txBody>
          <a:bodyPr lIns="432006" tIns="216003" rIns="432006" bIns="216003"/>
          <a:lstStyle>
            <a:lvl1pPr algn="ctr" defTabSz="4321175">
              <a:lnSpc>
                <a:spcPct val="90000"/>
              </a:lnSpc>
              <a:spcBef>
                <a:spcPct val="20000"/>
              </a:spcBef>
              <a:defRPr sz="8800" b="1">
                <a:solidFill>
                  <a:schemeClr val="tx2"/>
                </a:solidFill>
                <a:latin typeface="Corbel" panose="020B0503020204020204" pitchFamily="34" charset="0"/>
                <a:cs typeface="Arial" panose="020B0604020202020204" pitchFamily="34" charset="0"/>
              </a:defRPr>
            </a:lvl1pPr>
            <a:lvl2pPr marL="742950" indent="-285750" algn="ctr" defTabSz="4321175">
              <a:lnSpc>
                <a:spcPct val="90000"/>
              </a:lnSpc>
              <a:spcBef>
                <a:spcPct val="20000"/>
              </a:spcBef>
              <a:defRPr sz="8800" b="1">
                <a:solidFill>
                  <a:schemeClr val="tx2"/>
                </a:solidFill>
                <a:latin typeface="Corbel" panose="020B0503020204020204" pitchFamily="34" charset="0"/>
                <a:cs typeface="Arial" panose="020B0604020202020204" pitchFamily="34" charset="0"/>
              </a:defRPr>
            </a:lvl2pPr>
            <a:lvl3pPr marL="1143000" indent="-228600" algn="ctr" defTabSz="4321175">
              <a:lnSpc>
                <a:spcPct val="90000"/>
              </a:lnSpc>
              <a:spcBef>
                <a:spcPct val="20000"/>
              </a:spcBef>
              <a:defRPr sz="8800" b="1">
                <a:solidFill>
                  <a:schemeClr val="tx2"/>
                </a:solidFill>
                <a:latin typeface="Corbel" panose="020B0503020204020204" pitchFamily="34" charset="0"/>
                <a:cs typeface="Arial" panose="020B0604020202020204" pitchFamily="34" charset="0"/>
              </a:defRPr>
            </a:lvl3pPr>
            <a:lvl4pPr marL="1600200" indent="-228600" algn="ctr" defTabSz="4321175">
              <a:lnSpc>
                <a:spcPct val="90000"/>
              </a:lnSpc>
              <a:spcBef>
                <a:spcPct val="20000"/>
              </a:spcBef>
              <a:defRPr sz="8800" b="1">
                <a:solidFill>
                  <a:schemeClr val="tx2"/>
                </a:solidFill>
                <a:latin typeface="Corbel" panose="020B0503020204020204" pitchFamily="34" charset="0"/>
                <a:cs typeface="Arial" panose="020B0604020202020204" pitchFamily="34" charset="0"/>
              </a:defRPr>
            </a:lvl4pPr>
            <a:lvl5pPr marL="2057400" indent="-228600" algn="ctr" defTabSz="4321175">
              <a:lnSpc>
                <a:spcPct val="90000"/>
              </a:lnSpc>
              <a:spcBef>
                <a:spcPct val="20000"/>
              </a:spcBef>
              <a:defRPr sz="8800" b="1">
                <a:solidFill>
                  <a:schemeClr val="tx2"/>
                </a:solidFill>
                <a:latin typeface="Corbel" panose="020B0503020204020204" pitchFamily="34" charset="0"/>
                <a:cs typeface="Arial" panose="020B0604020202020204" pitchFamily="34" charset="0"/>
              </a:defRPr>
            </a:lvl5pPr>
            <a:lvl6pPr marL="2514600" indent="-228600" algn="ctr" defTabSz="4321175" eaLnBrk="0" fontAlgn="base" hangingPunct="0">
              <a:lnSpc>
                <a:spcPct val="90000"/>
              </a:lnSpc>
              <a:spcBef>
                <a:spcPct val="20000"/>
              </a:spcBef>
              <a:spcAft>
                <a:spcPct val="0"/>
              </a:spcAft>
              <a:defRPr sz="8800" b="1">
                <a:solidFill>
                  <a:schemeClr val="tx2"/>
                </a:solidFill>
                <a:latin typeface="Corbel" panose="020B0503020204020204" pitchFamily="34" charset="0"/>
                <a:cs typeface="Arial" panose="020B0604020202020204" pitchFamily="34" charset="0"/>
              </a:defRPr>
            </a:lvl6pPr>
            <a:lvl7pPr marL="2971800" indent="-228600" algn="ctr" defTabSz="4321175" eaLnBrk="0" fontAlgn="base" hangingPunct="0">
              <a:lnSpc>
                <a:spcPct val="90000"/>
              </a:lnSpc>
              <a:spcBef>
                <a:spcPct val="20000"/>
              </a:spcBef>
              <a:spcAft>
                <a:spcPct val="0"/>
              </a:spcAft>
              <a:defRPr sz="8800" b="1">
                <a:solidFill>
                  <a:schemeClr val="tx2"/>
                </a:solidFill>
                <a:latin typeface="Corbel" panose="020B0503020204020204" pitchFamily="34" charset="0"/>
                <a:cs typeface="Arial" panose="020B0604020202020204" pitchFamily="34" charset="0"/>
              </a:defRPr>
            </a:lvl7pPr>
            <a:lvl8pPr marL="3429000" indent="-228600" algn="ctr" defTabSz="4321175" eaLnBrk="0" fontAlgn="base" hangingPunct="0">
              <a:lnSpc>
                <a:spcPct val="90000"/>
              </a:lnSpc>
              <a:spcBef>
                <a:spcPct val="20000"/>
              </a:spcBef>
              <a:spcAft>
                <a:spcPct val="0"/>
              </a:spcAft>
              <a:defRPr sz="8800" b="1">
                <a:solidFill>
                  <a:schemeClr val="tx2"/>
                </a:solidFill>
                <a:latin typeface="Corbel" panose="020B0503020204020204" pitchFamily="34" charset="0"/>
                <a:cs typeface="Arial" panose="020B0604020202020204" pitchFamily="34" charset="0"/>
              </a:defRPr>
            </a:lvl8pPr>
            <a:lvl9pPr marL="3886200" indent="-228600" algn="ctr" defTabSz="4321175" eaLnBrk="0" fontAlgn="base" hangingPunct="0">
              <a:lnSpc>
                <a:spcPct val="90000"/>
              </a:lnSpc>
              <a:spcBef>
                <a:spcPct val="20000"/>
              </a:spcBef>
              <a:spcAft>
                <a:spcPct val="0"/>
              </a:spcAft>
              <a:defRPr sz="8800" b="1">
                <a:solidFill>
                  <a:schemeClr val="tx2"/>
                </a:solidFill>
                <a:latin typeface="Corbel" panose="020B0503020204020204" pitchFamily="34" charset="0"/>
                <a:cs typeface="Arial" panose="020B0604020202020204" pitchFamily="34" charset="0"/>
              </a:defRPr>
            </a:lvl9pPr>
          </a:lstStyle>
          <a:p>
            <a:pPr>
              <a:lnSpc>
                <a:spcPct val="100000"/>
              </a:lnSpc>
              <a:defRPr/>
            </a:pPr>
            <a:r>
              <a:rPr lang="es-ES" altLang="es-AR" sz="5399" dirty="0" err="1">
                <a:solidFill>
                  <a:schemeClr val="tx1"/>
                </a:solidFill>
                <a:effectLst>
                  <a:outerShdw blurRad="38100" dist="38100" dir="2700000" algn="tl">
                    <a:srgbClr val="C0C0C0"/>
                  </a:outerShdw>
                </a:effectLst>
                <a:latin typeface="Arial" pitchFamily="34" charset="0"/>
              </a:rPr>
              <a:t>Geoprocesos</a:t>
            </a:r>
            <a:r>
              <a:rPr lang="es-ES" altLang="es-AR" sz="5399" dirty="0">
                <a:solidFill>
                  <a:schemeClr val="tx1"/>
                </a:solidFill>
                <a:effectLst>
                  <a:outerShdw blurRad="38100" dist="38100" dir="2700000" algn="tl">
                    <a:srgbClr val="C0C0C0"/>
                  </a:outerShdw>
                </a:effectLst>
                <a:latin typeface="Arial" pitchFamily="34" charset="0"/>
              </a:rPr>
              <a:t> en Quantum GIS para determinar la localización de una Planta de tratamiento para Residuos Eléctricos y Electrónicos (RAEE) en la Provincia del Chaco, Argentina.</a:t>
            </a:r>
            <a:endParaRPr lang="pt-BR" altLang="es-AR" sz="3999" dirty="0">
              <a:solidFill>
                <a:schemeClr val="tx1"/>
              </a:solidFill>
              <a:effectLst>
                <a:outerShdw blurRad="38100" dist="38100" dir="2700000" algn="tl">
                  <a:srgbClr val="C0C0C0"/>
                </a:outerShdw>
              </a:effectLst>
              <a:latin typeface="Arial Black" panose="020B0A04020102020204" pitchFamily="34" charset="0"/>
            </a:endParaRPr>
          </a:p>
        </p:txBody>
      </p:sp>
      <p:sp>
        <p:nvSpPr>
          <p:cNvPr id="6" name="Rectangle 3"/>
          <p:cNvSpPr>
            <a:spLocks noGrp="1" noChangeArrowheads="1"/>
          </p:cNvSpPr>
          <p:nvPr>
            <p:ph type="subTitle" idx="1"/>
          </p:nvPr>
        </p:nvSpPr>
        <p:spPr>
          <a:xfrm>
            <a:off x="124544" y="5450052"/>
            <a:ext cx="27747989" cy="1642893"/>
          </a:xfrm>
        </p:spPr>
        <p:txBody>
          <a:bodyPr>
            <a:noAutofit/>
          </a:bodyPr>
          <a:lstStyle/>
          <a:p>
            <a:pPr algn="l" defTabSz="4320310">
              <a:spcBef>
                <a:spcPts val="0"/>
              </a:spcBef>
              <a:defRPr/>
            </a:pPr>
            <a:r>
              <a:rPr lang="es-ES" altLang="zh-CN" sz="3600" b="1" dirty="0">
                <a:solidFill>
                  <a:schemeClr val="tx1"/>
                </a:solidFill>
                <a:effectLst>
                  <a:outerShdw blurRad="38100" dist="38100" dir="2700000" algn="tl">
                    <a:srgbClr val="FFFFFF"/>
                  </a:outerShdw>
                </a:effectLst>
                <a:latin typeface="Arial" pitchFamily="34" charset="0"/>
                <a:ea typeface="Arial Narrow" charset="0"/>
                <a:cs typeface="Arial" pitchFamily="34" charset="0"/>
              </a:rPr>
              <a:t>Autores: Sofia Arsuaga1, Omar Ezequiel Silva2, Lucio </a:t>
            </a:r>
            <a:r>
              <a:rPr lang="es-ES" altLang="zh-CN" sz="3600" b="1" dirty="0" err="1">
                <a:solidFill>
                  <a:schemeClr val="tx1"/>
                </a:solidFill>
                <a:effectLst>
                  <a:outerShdw blurRad="38100" dist="38100" dir="2700000" algn="tl">
                    <a:srgbClr val="FFFFFF"/>
                  </a:outerShdw>
                </a:effectLst>
                <a:latin typeface="Arial" pitchFamily="34" charset="0"/>
                <a:ea typeface="Arial Narrow" charset="0"/>
                <a:cs typeface="Arial" pitchFamily="34" charset="0"/>
              </a:rPr>
              <a:t>Jose</a:t>
            </a:r>
            <a:r>
              <a:rPr lang="es-ES" altLang="zh-CN" sz="3600" b="1" dirty="0">
                <a:solidFill>
                  <a:schemeClr val="tx1"/>
                </a:solidFill>
                <a:effectLst>
                  <a:outerShdw blurRad="38100" dist="38100" dir="2700000" algn="tl">
                    <a:srgbClr val="FFFFFF"/>
                  </a:outerShdw>
                </a:effectLst>
                <a:latin typeface="Arial" pitchFamily="34" charset="0"/>
                <a:ea typeface="Arial Narrow" charset="0"/>
                <a:cs typeface="Arial" pitchFamily="34" charset="0"/>
              </a:rPr>
              <a:t> Chiozzi3, Erica Silvana Peralta4</a:t>
            </a:r>
          </a:p>
          <a:p>
            <a:pPr algn="l" defTabSz="4320310">
              <a:spcBef>
                <a:spcPts val="0"/>
              </a:spcBef>
              <a:defRPr/>
            </a:pPr>
            <a:endParaRPr lang="es-ES" altLang="zh-CN" sz="2800" dirty="0">
              <a:solidFill>
                <a:schemeClr val="tx1"/>
              </a:solidFill>
              <a:effectLst>
                <a:outerShdw blurRad="38100" dist="38100" dir="2700000" algn="tl">
                  <a:srgbClr val="FFFFFF"/>
                </a:outerShdw>
              </a:effectLst>
              <a:latin typeface="Arial" pitchFamily="34" charset="0"/>
              <a:ea typeface="Arial Narrow" charset="0"/>
              <a:cs typeface="Arial" pitchFamily="34" charset="0"/>
            </a:endParaRPr>
          </a:p>
          <a:p>
            <a:pPr algn="l" defTabSz="4320310">
              <a:spcBef>
                <a:spcPts val="0"/>
              </a:spcBef>
              <a:defRPr/>
            </a:pPr>
            <a:r>
              <a:rPr lang="es-ES" altLang="zh-CN" sz="2800" dirty="0">
                <a:solidFill>
                  <a:schemeClr val="tx1"/>
                </a:solidFill>
                <a:effectLst>
                  <a:outerShdw blurRad="38100" dist="38100" dir="2700000" algn="tl">
                    <a:srgbClr val="FFFFFF"/>
                  </a:outerShdw>
                </a:effectLst>
                <a:latin typeface="Arial" pitchFamily="34" charset="0"/>
                <a:ea typeface="Arial Narrow" charset="0"/>
                <a:cs typeface="Arial" pitchFamily="34" charset="0"/>
              </a:rPr>
              <a:t>1 Cátedra Fotointerpretación, Cátedra Educación Ambiental de la Facultad de Ingeniería y Centro de Gestión Ambiental y Ecología de la Universidad Nacional del Nordeste. Las Heras 727, Resistencia, Chaco, CP: 3500, </a:t>
            </a:r>
            <a:r>
              <a:rPr lang="es-ES" altLang="zh-CN" sz="2800" dirty="0">
                <a:solidFill>
                  <a:schemeClr val="tx1"/>
                </a:solidFill>
                <a:effectLst>
                  <a:outerShdw blurRad="38100" dist="38100" dir="2700000" algn="tl">
                    <a:srgbClr val="FFFFFF"/>
                  </a:outerShdw>
                </a:effectLst>
                <a:latin typeface="Arial" pitchFamily="34" charset="0"/>
                <a:ea typeface="Arial Narrow" charset="0"/>
                <a:cs typeface="Arial" pitchFamily="34" charset="0"/>
                <a:hlinkClick r:id="rId3"/>
              </a:rPr>
              <a:t>sofiaarsuaga@gmail.com</a:t>
            </a:r>
            <a:endParaRPr lang="es-ES" altLang="zh-CN" sz="2800" dirty="0">
              <a:solidFill>
                <a:schemeClr val="tx1"/>
              </a:solidFill>
              <a:effectLst>
                <a:outerShdw blurRad="38100" dist="38100" dir="2700000" algn="tl">
                  <a:srgbClr val="FFFFFF"/>
                </a:outerShdw>
              </a:effectLst>
              <a:latin typeface="Arial" pitchFamily="34" charset="0"/>
              <a:ea typeface="Arial Narrow" charset="0"/>
              <a:cs typeface="Arial" pitchFamily="34" charset="0"/>
            </a:endParaRPr>
          </a:p>
          <a:p>
            <a:pPr algn="l" defTabSz="4320310">
              <a:spcBef>
                <a:spcPts val="0"/>
              </a:spcBef>
              <a:defRPr/>
            </a:pPr>
            <a:r>
              <a:rPr lang="es-ES" altLang="zh-CN" sz="2800" dirty="0">
                <a:solidFill>
                  <a:schemeClr val="tx1"/>
                </a:solidFill>
                <a:effectLst>
                  <a:outerShdw blurRad="38100" dist="38100" dir="2700000" algn="tl">
                    <a:srgbClr val="FFFFFF"/>
                  </a:outerShdw>
                </a:effectLst>
                <a:latin typeface="Arial" pitchFamily="34" charset="0"/>
                <a:ea typeface="Arial Narrow" charset="0"/>
                <a:cs typeface="Arial" pitchFamily="34" charset="0"/>
              </a:rPr>
              <a:t>2 Cátedra Fotointerpretación, de la Facultad de Ingeniería de la Universidad Nacional del Nordeste. Las Heras 727, Resistencia, Chaco, CP: 3500, </a:t>
            </a:r>
            <a:r>
              <a:rPr lang="es-ES" altLang="zh-CN" sz="2800" dirty="0">
                <a:solidFill>
                  <a:schemeClr val="tx1"/>
                </a:solidFill>
                <a:effectLst>
                  <a:outerShdw blurRad="38100" dist="38100" dir="2700000" algn="tl">
                    <a:srgbClr val="FFFFFF"/>
                  </a:outerShdw>
                </a:effectLst>
                <a:latin typeface="Arial" pitchFamily="34" charset="0"/>
                <a:ea typeface="Arial Narrow" charset="0"/>
                <a:cs typeface="Arial" pitchFamily="34" charset="0"/>
                <a:hlinkClick r:id="rId4"/>
              </a:rPr>
              <a:t>omarezequielsilva@gmail.com</a:t>
            </a:r>
            <a:endParaRPr lang="es-ES" altLang="zh-CN" sz="2800" dirty="0">
              <a:solidFill>
                <a:schemeClr val="tx1"/>
              </a:solidFill>
              <a:effectLst>
                <a:outerShdw blurRad="38100" dist="38100" dir="2700000" algn="tl">
                  <a:srgbClr val="FFFFFF"/>
                </a:outerShdw>
              </a:effectLst>
              <a:latin typeface="Arial" pitchFamily="34" charset="0"/>
              <a:ea typeface="Arial Narrow" charset="0"/>
              <a:cs typeface="Arial" pitchFamily="34" charset="0"/>
            </a:endParaRPr>
          </a:p>
          <a:p>
            <a:pPr algn="l" defTabSz="4320310">
              <a:spcBef>
                <a:spcPts val="0"/>
              </a:spcBef>
              <a:defRPr/>
            </a:pPr>
            <a:r>
              <a:rPr lang="es-ES" altLang="zh-CN" sz="2800" dirty="0">
                <a:solidFill>
                  <a:schemeClr val="tx1"/>
                </a:solidFill>
                <a:effectLst>
                  <a:outerShdw blurRad="38100" dist="38100" dir="2700000" algn="tl">
                    <a:srgbClr val="FFFFFF"/>
                  </a:outerShdw>
                </a:effectLst>
                <a:latin typeface="Arial" pitchFamily="34" charset="0"/>
                <a:ea typeface="Arial Narrow" charset="0"/>
                <a:cs typeface="Arial" pitchFamily="34" charset="0"/>
              </a:rPr>
              <a:t>3/4 Cátedra Educación Ambiental de la Facultad de Ingeniería y Centro de Gestión Ambiental y Ecología de la Universidad Nacional del Nordeste. Las Heras 727, Resistencia, Chaco, CP: 3500, </a:t>
            </a:r>
            <a:r>
              <a:rPr lang="es-ES" altLang="zh-CN" sz="2800" dirty="0">
                <a:solidFill>
                  <a:schemeClr val="tx1"/>
                </a:solidFill>
                <a:effectLst>
                  <a:outerShdw blurRad="38100" dist="38100" dir="2700000" algn="tl">
                    <a:srgbClr val="FFFFFF"/>
                  </a:outerShdw>
                </a:effectLst>
                <a:latin typeface="Arial" pitchFamily="34" charset="0"/>
                <a:ea typeface="Arial Narrow" charset="0"/>
                <a:cs typeface="Arial" pitchFamily="34" charset="0"/>
                <a:hlinkClick r:id="rId5"/>
              </a:rPr>
              <a:t>luciochiozzi@gmail.com</a:t>
            </a:r>
            <a:r>
              <a:rPr lang="es-ES" altLang="zh-CN" sz="2800" dirty="0">
                <a:solidFill>
                  <a:schemeClr val="tx1"/>
                </a:solidFill>
                <a:effectLst>
                  <a:outerShdw blurRad="38100" dist="38100" dir="2700000" algn="tl">
                    <a:srgbClr val="FFFFFF"/>
                  </a:outerShdw>
                </a:effectLst>
                <a:latin typeface="Arial" pitchFamily="34" charset="0"/>
                <a:ea typeface="Arial Narrow" charset="0"/>
                <a:cs typeface="Arial" pitchFamily="34" charset="0"/>
              </a:rPr>
              <a:t>, </a:t>
            </a:r>
            <a:r>
              <a:rPr lang="es-ES" altLang="zh-CN" sz="2800" dirty="0">
                <a:solidFill>
                  <a:schemeClr val="tx1"/>
                </a:solidFill>
                <a:effectLst>
                  <a:outerShdw blurRad="38100" dist="38100" dir="2700000" algn="tl">
                    <a:srgbClr val="FFFFFF"/>
                  </a:outerShdw>
                </a:effectLst>
                <a:latin typeface="Arial" pitchFamily="34" charset="0"/>
                <a:ea typeface="Arial Narrow" charset="0"/>
                <a:cs typeface="Arial" pitchFamily="34" charset="0"/>
                <a:hlinkClick r:id="rId6"/>
              </a:rPr>
              <a:t>erica_peralta@hotmail.com</a:t>
            </a:r>
            <a:endParaRPr lang="es-ES" altLang="zh-CN" sz="2800" dirty="0">
              <a:solidFill>
                <a:schemeClr val="tx1"/>
              </a:solidFill>
              <a:effectLst>
                <a:outerShdw blurRad="38100" dist="38100" dir="2700000" algn="tl">
                  <a:srgbClr val="FFFFFF"/>
                </a:outerShdw>
              </a:effectLst>
              <a:latin typeface="Arial" pitchFamily="34" charset="0"/>
              <a:ea typeface="Arial Narrow" charset="0"/>
              <a:cs typeface="Arial" pitchFamily="34" charset="0"/>
            </a:endParaRPr>
          </a:p>
        </p:txBody>
      </p:sp>
      <p:sp>
        <p:nvSpPr>
          <p:cNvPr id="8" name="Rectángulo 43"/>
          <p:cNvSpPr>
            <a:spLocks noChangeArrowheads="1"/>
          </p:cNvSpPr>
          <p:nvPr/>
        </p:nvSpPr>
        <p:spPr bwMode="auto">
          <a:xfrm>
            <a:off x="476665" y="9625900"/>
            <a:ext cx="13923547" cy="5889033"/>
          </a:xfrm>
          <a:prstGeom prst="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lIns="432006" tIns="216003" rIns="432006" bIns="216003"/>
          <a:lstStyle/>
          <a:p>
            <a:pPr algn="just" defTabSz="4320538">
              <a:lnSpc>
                <a:spcPct val="90000"/>
              </a:lnSpc>
              <a:spcBef>
                <a:spcPct val="20000"/>
              </a:spcBef>
              <a:defRPr/>
            </a:pPr>
            <a:endParaRPr lang="es-AR" altLang="es-ES_tradnl" sz="2133" dirty="0">
              <a:solidFill>
                <a:srgbClr val="494541"/>
              </a:solidFill>
              <a:latin typeface="Arial" pitchFamily="34" charset="0"/>
              <a:cs typeface="Arial" pitchFamily="34" charset="0"/>
            </a:endParaRPr>
          </a:p>
          <a:p>
            <a:pPr algn="just" defTabSz="4320538">
              <a:lnSpc>
                <a:spcPct val="90000"/>
              </a:lnSpc>
              <a:spcBef>
                <a:spcPct val="20000"/>
              </a:spcBef>
              <a:defRPr/>
            </a:pPr>
            <a:endParaRPr lang="es-AR" altLang="es-ES_tradnl" sz="2133" dirty="0">
              <a:solidFill>
                <a:srgbClr val="494541"/>
              </a:solidFill>
              <a:latin typeface="Arial" pitchFamily="34" charset="0"/>
              <a:cs typeface="Arial" pitchFamily="34" charset="0"/>
            </a:endParaRPr>
          </a:p>
          <a:p>
            <a:pPr algn="just" defTabSz="4320538">
              <a:lnSpc>
                <a:spcPct val="90000"/>
              </a:lnSpc>
              <a:spcBef>
                <a:spcPct val="20000"/>
              </a:spcBef>
              <a:defRPr/>
            </a:pPr>
            <a:endParaRPr lang="es-ES" altLang="es-ES_tradnl" sz="3200" dirty="0">
              <a:solidFill>
                <a:srgbClr val="494541"/>
              </a:solidFill>
              <a:latin typeface="Arial" pitchFamily="34" charset="0"/>
              <a:cs typeface="Arial" pitchFamily="34" charset="0"/>
            </a:endParaRPr>
          </a:p>
          <a:p>
            <a:pPr algn="just" defTabSz="4320538">
              <a:lnSpc>
                <a:spcPct val="90000"/>
              </a:lnSpc>
              <a:spcBef>
                <a:spcPct val="20000"/>
              </a:spcBef>
              <a:defRPr/>
            </a:pPr>
            <a:r>
              <a:rPr lang="es-ES" altLang="es-ES_tradnl" sz="3200" dirty="0">
                <a:solidFill>
                  <a:srgbClr val="494541"/>
                </a:solidFill>
                <a:latin typeface="Arial" pitchFamily="34" charset="0"/>
                <a:cs typeface="Arial" pitchFamily="34" charset="0"/>
              </a:rPr>
              <a:t>Este trabajo se presenta en el marco de un proyecto de investigación denominado “Viabilidad económica, social y ambiental de una planta de reciclado de Residuos de Aparatos Eléctricos y Electrónicos (RAEE) para la región Nordeste Argentino (NEA) del Centro de Gestión Ambiental y Ecología (CEGAE) de la Universidad Nacional del Nordeste (UNNE) en forma conjunta con la Facultad de Ingeniería. En este caso se reúnen docentes e investigadores de ambas instituciones para dar respuesta a los interrogantes planteados. </a:t>
            </a:r>
            <a:endParaRPr lang="es-ES_tradnl" altLang="es-ES_tradnl" sz="3200" dirty="0">
              <a:solidFill>
                <a:srgbClr val="494541"/>
              </a:solidFill>
              <a:latin typeface="Arial Narrow" pitchFamily="34" charset="0"/>
            </a:endParaRPr>
          </a:p>
        </p:txBody>
      </p:sp>
      <p:sp>
        <p:nvSpPr>
          <p:cNvPr id="11" name="Rectángulo 12"/>
          <p:cNvSpPr>
            <a:spLocks noChangeArrowheads="1"/>
          </p:cNvSpPr>
          <p:nvPr/>
        </p:nvSpPr>
        <p:spPr bwMode="auto">
          <a:xfrm>
            <a:off x="827079" y="15814404"/>
            <a:ext cx="5737468" cy="769313"/>
          </a:xfrm>
          <a:prstGeom prst="rect">
            <a:avLst/>
          </a:prstGeom>
          <a:noFill/>
          <a:ln>
            <a:noFill/>
          </a:ln>
        </p:spPr>
        <p:txBody>
          <a:bodyPr wrap="none">
            <a:spAutoFit/>
          </a:bodyPr>
          <a:lstStyle>
            <a:lvl1pPr>
              <a:spcBef>
                <a:spcPct val="20000"/>
              </a:spcBef>
              <a:buChar char="•"/>
              <a:defRPr sz="150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31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12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95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9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9pPr>
          </a:lstStyle>
          <a:p>
            <a:pPr>
              <a:buNone/>
              <a:defRPr/>
            </a:pPr>
            <a:r>
              <a:rPr lang="es-AR" altLang="es-ES_tradnl" sz="4399" b="1" dirty="0"/>
              <a:t>Materiales y Método </a:t>
            </a:r>
            <a:endParaRPr lang="es-AR" altLang="es-ES_tradnl" sz="4399" b="1" dirty="0">
              <a:latin typeface="Arial Narrow" panose="020B0606020202030204" pitchFamily="34" charset="0"/>
            </a:endParaRPr>
          </a:p>
        </p:txBody>
      </p:sp>
      <p:sp>
        <p:nvSpPr>
          <p:cNvPr id="12" name="Rectángulo 38"/>
          <p:cNvSpPr>
            <a:spLocks noChangeArrowheads="1"/>
          </p:cNvSpPr>
          <p:nvPr/>
        </p:nvSpPr>
        <p:spPr bwMode="auto">
          <a:xfrm>
            <a:off x="439599" y="16771567"/>
            <a:ext cx="16552902" cy="2714883"/>
          </a:xfrm>
          <a:prstGeom prst="rect">
            <a:avLst/>
          </a:prstGeom>
          <a:solidFill>
            <a:schemeClr val="accent3">
              <a:lumMod val="20000"/>
              <a:lumOff val="80000"/>
            </a:schemeClr>
          </a:solidFill>
          <a:ln>
            <a:headEnd/>
            <a:tailEnd/>
          </a:ln>
        </p:spPr>
        <p:style>
          <a:lnRef idx="2">
            <a:schemeClr val="accent3"/>
          </a:lnRef>
          <a:fillRef idx="1">
            <a:schemeClr val="lt1"/>
          </a:fillRef>
          <a:effectRef idx="0">
            <a:schemeClr val="accent3"/>
          </a:effectRef>
          <a:fontRef idx="minor">
            <a:schemeClr val="dk1"/>
          </a:fontRef>
        </p:style>
        <p:txBody>
          <a:bodyPr lIns="432006" tIns="216003" rIns="432006" bIns="216003"/>
          <a:lstStyle>
            <a:lvl1pPr defTabSz="4321175">
              <a:spcBef>
                <a:spcPct val="20000"/>
              </a:spcBef>
              <a:buChar char="•"/>
              <a:defRPr sz="15000">
                <a:solidFill>
                  <a:schemeClr val="tx1"/>
                </a:solidFill>
                <a:latin typeface="Arial" panose="020B0604020202020204" pitchFamily="34" charset="0"/>
                <a:cs typeface="Arial" panose="020B0604020202020204" pitchFamily="34" charset="0"/>
              </a:defRPr>
            </a:lvl1pPr>
            <a:lvl2pPr marL="742950" indent="-285750" defTabSz="4321175">
              <a:spcBef>
                <a:spcPct val="20000"/>
              </a:spcBef>
              <a:buChar char="–"/>
              <a:defRPr sz="13100">
                <a:solidFill>
                  <a:schemeClr val="tx1"/>
                </a:solidFill>
                <a:latin typeface="Arial" panose="020B0604020202020204" pitchFamily="34" charset="0"/>
                <a:cs typeface="Arial" panose="020B0604020202020204" pitchFamily="34" charset="0"/>
              </a:defRPr>
            </a:lvl2pPr>
            <a:lvl3pPr marL="1143000" indent="-228600" defTabSz="4321175">
              <a:spcBef>
                <a:spcPct val="20000"/>
              </a:spcBef>
              <a:buChar char="•"/>
              <a:defRPr sz="11200">
                <a:solidFill>
                  <a:schemeClr val="tx1"/>
                </a:solidFill>
                <a:latin typeface="Arial" panose="020B0604020202020204" pitchFamily="34" charset="0"/>
                <a:cs typeface="Arial" panose="020B0604020202020204" pitchFamily="34" charset="0"/>
              </a:defRPr>
            </a:lvl3pPr>
            <a:lvl4pPr marL="1600200" indent="-228600" defTabSz="4321175">
              <a:spcBef>
                <a:spcPct val="20000"/>
              </a:spcBef>
              <a:buChar char="–"/>
              <a:defRPr sz="9500">
                <a:solidFill>
                  <a:schemeClr val="tx1"/>
                </a:solidFill>
                <a:latin typeface="Arial" panose="020B0604020202020204" pitchFamily="34" charset="0"/>
                <a:cs typeface="Arial" panose="020B0604020202020204" pitchFamily="34" charset="0"/>
              </a:defRPr>
            </a:lvl4pPr>
            <a:lvl5pPr marL="2057400" indent="-228600" defTabSz="4321175">
              <a:spcBef>
                <a:spcPct val="20000"/>
              </a:spcBef>
              <a:buChar char="»"/>
              <a:defRPr sz="9500">
                <a:solidFill>
                  <a:schemeClr val="tx1"/>
                </a:solidFill>
                <a:latin typeface="Arial" panose="020B0604020202020204" pitchFamily="34" charset="0"/>
                <a:cs typeface="Arial" panose="020B0604020202020204" pitchFamily="34" charset="0"/>
              </a:defRPr>
            </a:lvl5pPr>
            <a:lvl6pPr marL="2514600" indent="-228600" defTabSz="4321175"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6pPr>
            <a:lvl7pPr marL="2971800" indent="-228600" defTabSz="4321175"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7pPr>
            <a:lvl8pPr marL="3429000" indent="-228600" defTabSz="4321175"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8pPr>
            <a:lvl9pPr marL="3886200" indent="-228600" defTabSz="4321175"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9pPr>
          </a:lstStyle>
          <a:p>
            <a:pPr algn="just">
              <a:lnSpc>
                <a:spcPct val="90000"/>
              </a:lnSpc>
              <a:buNone/>
              <a:defRPr/>
            </a:pPr>
            <a:r>
              <a:rPr lang="es-ES" altLang="es-ES_tradnl" sz="3200" dirty="0">
                <a:solidFill>
                  <a:srgbClr val="494541"/>
                </a:solidFill>
              </a:rPr>
              <a:t>Respecto a la metodología de trabajo, se partió de un corte descriptivo cualitativo acompañado de datos estadísticos, para desarrollar en el software Quantum GIS la producción de mapas a partir de bases de datos del sitio de estudio, desarrollando convenientemente la aplicación de procesamiento de datos, producción de nuevos mapas y </a:t>
            </a:r>
            <a:r>
              <a:rPr lang="es-ES" altLang="es-ES_tradnl" sz="3200" dirty="0" err="1">
                <a:solidFill>
                  <a:srgbClr val="494541"/>
                </a:solidFill>
              </a:rPr>
              <a:t>geoprocesos</a:t>
            </a:r>
            <a:r>
              <a:rPr lang="es-ES" altLang="es-ES_tradnl" sz="3200" dirty="0">
                <a:solidFill>
                  <a:srgbClr val="494541"/>
                </a:solidFill>
              </a:rPr>
              <a:t> específicos. </a:t>
            </a:r>
            <a:endParaRPr lang="es-AR" altLang="es-ES_tradnl" sz="3200" dirty="0">
              <a:solidFill>
                <a:srgbClr val="494541"/>
              </a:solidFill>
            </a:endParaRPr>
          </a:p>
        </p:txBody>
      </p:sp>
      <p:sp>
        <p:nvSpPr>
          <p:cNvPr id="13" name="Rectángulo 30"/>
          <p:cNvSpPr>
            <a:spLocks noChangeArrowheads="1"/>
          </p:cNvSpPr>
          <p:nvPr/>
        </p:nvSpPr>
        <p:spPr bwMode="auto">
          <a:xfrm>
            <a:off x="439599" y="39818342"/>
            <a:ext cx="27640170" cy="3076291"/>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lIns="432006" tIns="216003" rIns="432006" bIns="216003"/>
          <a:lstStyle/>
          <a:p>
            <a:pPr marL="285708" indent="-285708" algn="just" defTabSz="4320538">
              <a:lnSpc>
                <a:spcPct val="90000"/>
              </a:lnSpc>
              <a:spcBef>
                <a:spcPct val="20000"/>
              </a:spcBef>
              <a:buFontTx/>
              <a:buChar char="•"/>
              <a:defRPr/>
            </a:pPr>
            <a:r>
              <a:rPr lang="es-ES" altLang="es-AR" sz="2880" dirty="0">
                <a:latin typeface="Arial" pitchFamily="34" charset="0"/>
                <a:cs typeface="Arial" pitchFamily="34" charset="0"/>
              </a:rPr>
              <a:t>Arsuaga, Sofía; Alías, Herminia María (2021). Desarrollo de criterios de diseño y estudio de alternativas de una planta de tratamiento de RAEE en el NE Argentino. XXVI Reunión de Comunicaciones Científicas y Tecnológicas de la Secretaría General de Ciencia y Técnica de la Universidad Nacional del Nordeste</a:t>
            </a:r>
          </a:p>
          <a:p>
            <a:pPr marL="285708" indent="-285708" algn="just" defTabSz="4320538">
              <a:lnSpc>
                <a:spcPct val="90000"/>
              </a:lnSpc>
              <a:spcBef>
                <a:spcPct val="20000"/>
              </a:spcBef>
              <a:buFontTx/>
              <a:buChar char="•"/>
              <a:defRPr/>
            </a:pPr>
            <a:r>
              <a:rPr lang="es-ES" altLang="es-AR" sz="2880" dirty="0">
                <a:latin typeface="Arial" pitchFamily="34" charset="0"/>
                <a:cs typeface="Arial" pitchFamily="34" charset="0"/>
              </a:rPr>
              <a:t>Registro Nacional de Parques Industriales - RENPI - Ministerio de Industria. En: https://datos.gob.ar/dataset/produccion-registro-nacional-parques-industriales. </a:t>
            </a:r>
          </a:p>
          <a:p>
            <a:pPr marL="285708" indent="-285708" algn="just" defTabSz="4320538">
              <a:lnSpc>
                <a:spcPct val="90000"/>
              </a:lnSpc>
              <a:spcBef>
                <a:spcPct val="20000"/>
              </a:spcBef>
              <a:buFontTx/>
              <a:buChar char="•"/>
              <a:defRPr/>
            </a:pPr>
            <a:r>
              <a:rPr lang="es-ES" altLang="es-AR" sz="2880" dirty="0">
                <a:latin typeface="Arial" pitchFamily="34" charset="0"/>
                <a:cs typeface="Arial" pitchFamily="34" charset="0"/>
              </a:rPr>
              <a:t>Vallejos, Juan Manuel; Basterra, Nora Indiana; Peralta, Erica Silvana; Pellegrino, Luis Ariel; </a:t>
            </a:r>
            <a:r>
              <a:rPr lang="es-ES" altLang="es-AR" sz="2880" dirty="0" err="1">
                <a:latin typeface="Arial" pitchFamily="34" charset="0"/>
                <a:cs typeface="Arial" pitchFamily="34" charset="0"/>
              </a:rPr>
              <a:t>Pinatti</a:t>
            </a:r>
            <a:r>
              <a:rPr lang="es-ES" altLang="es-AR" sz="2880" dirty="0">
                <a:latin typeface="Arial" pitchFamily="34" charset="0"/>
                <a:cs typeface="Arial" pitchFamily="34" charset="0"/>
              </a:rPr>
              <a:t>, Ana Belén; </a:t>
            </a:r>
            <a:r>
              <a:rPr lang="es-ES" altLang="es-AR" sz="2880" dirty="0" err="1">
                <a:latin typeface="Arial" pitchFamily="34" charset="0"/>
                <a:cs typeface="Arial" pitchFamily="34" charset="0"/>
              </a:rPr>
              <a:t>Scornik</a:t>
            </a:r>
            <a:r>
              <a:rPr lang="es-ES" altLang="es-AR" sz="2880" dirty="0">
                <a:latin typeface="Arial" pitchFamily="34" charset="0"/>
                <a:cs typeface="Arial" pitchFamily="34" charset="0"/>
              </a:rPr>
              <a:t>, Carolina; </a:t>
            </a:r>
            <a:r>
              <a:rPr lang="es-ES" altLang="es-AR" sz="2880" dirty="0" err="1">
                <a:latin typeface="Arial" pitchFamily="34" charset="0"/>
                <a:cs typeface="Arial" pitchFamily="34" charset="0"/>
              </a:rPr>
              <a:t>Chiozzi</a:t>
            </a:r>
            <a:r>
              <a:rPr lang="es-ES" altLang="es-AR" sz="2880" dirty="0">
                <a:latin typeface="Arial" pitchFamily="34" charset="0"/>
                <a:cs typeface="Arial" pitchFamily="34" charset="0"/>
              </a:rPr>
              <a:t>, Lucio José (2016). Estimación de la generación de RAEE en el Nordeste Argentino. En: http://repositorio.unne.edu.ar/handle/123456789/27878 </a:t>
            </a:r>
          </a:p>
          <a:p>
            <a:pPr marL="285708" indent="-285708" algn="just" defTabSz="4320538">
              <a:lnSpc>
                <a:spcPct val="90000"/>
              </a:lnSpc>
              <a:spcBef>
                <a:spcPct val="20000"/>
              </a:spcBef>
              <a:buFontTx/>
              <a:buChar char="•"/>
              <a:defRPr/>
            </a:pPr>
            <a:r>
              <a:rPr lang="es-ES" altLang="es-AR" sz="2880" dirty="0">
                <a:latin typeface="Arial" pitchFamily="34" charset="0"/>
                <a:cs typeface="Arial" pitchFamily="34" charset="0"/>
              </a:rPr>
              <a:t>Base de datos del Instituto Geográfico </a:t>
            </a:r>
            <a:r>
              <a:rPr lang="es-ES" altLang="es-AR" sz="2880" dirty="0" err="1">
                <a:latin typeface="Arial" pitchFamily="34" charset="0"/>
                <a:cs typeface="Arial" pitchFamily="34" charset="0"/>
              </a:rPr>
              <a:t>NaciOnal</a:t>
            </a:r>
            <a:r>
              <a:rPr lang="es-ES" altLang="es-AR" sz="2880" dirty="0">
                <a:latin typeface="Arial" pitchFamily="34" charset="0"/>
                <a:cs typeface="Arial" pitchFamily="34" charset="0"/>
              </a:rPr>
              <a:t> de la República Argentina.</a:t>
            </a:r>
          </a:p>
        </p:txBody>
      </p:sp>
      <p:sp>
        <p:nvSpPr>
          <p:cNvPr id="14" name="Rectángulo 17"/>
          <p:cNvSpPr>
            <a:spLocks noChangeArrowheads="1"/>
          </p:cNvSpPr>
          <p:nvPr/>
        </p:nvSpPr>
        <p:spPr bwMode="auto">
          <a:xfrm>
            <a:off x="868609" y="39037425"/>
            <a:ext cx="8428755" cy="584775"/>
          </a:xfrm>
          <a:prstGeom prst="rect">
            <a:avLst/>
          </a:prstGeom>
          <a:noFill/>
          <a:ln w="9525">
            <a:noFill/>
            <a:miter lim="800000"/>
            <a:headEnd/>
            <a:tailEnd/>
          </a:ln>
        </p:spPr>
        <p:txBody>
          <a:bodyPr wrap="square">
            <a:spAutoFit/>
          </a:bodyPr>
          <a:lstStyle/>
          <a:p>
            <a:pPr eaLnBrk="1" hangingPunct="1">
              <a:spcBef>
                <a:spcPct val="20000"/>
              </a:spcBef>
            </a:pPr>
            <a:r>
              <a:rPr lang="es-AR" altLang="es-ES_tradnl" sz="3200" b="1" dirty="0">
                <a:latin typeface="Arial" pitchFamily="34" charset="0"/>
                <a:cs typeface="Arial" pitchFamily="34" charset="0"/>
              </a:rPr>
              <a:t>Bibliografía</a:t>
            </a:r>
          </a:p>
        </p:txBody>
      </p:sp>
      <p:sp>
        <p:nvSpPr>
          <p:cNvPr id="15" name="Rectángulo 51"/>
          <p:cNvSpPr>
            <a:spLocks noChangeArrowheads="1"/>
          </p:cNvSpPr>
          <p:nvPr/>
        </p:nvSpPr>
        <p:spPr bwMode="auto">
          <a:xfrm>
            <a:off x="469577" y="35288234"/>
            <a:ext cx="16522924" cy="3385825"/>
          </a:xfrm>
          <a:prstGeom prst="rect">
            <a:avLst/>
          </a:prstGeom>
          <a:solidFill>
            <a:schemeClr val="accent3">
              <a:lumMod val="60000"/>
              <a:lumOff val="40000"/>
            </a:schemeClr>
          </a:solidFill>
          <a:ln>
            <a:headEnd/>
            <a:tailEnd/>
          </a:ln>
        </p:spPr>
        <p:style>
          <a:lnRef idx="2">
            <a:schemeClr val="accent3"/>
          </a:lnRef>
          <a:fillRef idx="1">
            <a:schemeClr val="lt1"/>
          </a:fillRef>
          <a:effectRef idx="0">
            <a:schemeClr val="accent3"/>
          </a:effectRef>
          <a:fontRef idx="minor">
            <a:schemeClr val="dk1"/>
          </a:fontRef>
        </p:style>
        <p:txBody>
          <a:bodyPr lIns="432006" tIns="216003" rIns="432006" bIns="216003"/>
          <a:lstStyle>
            <a:lvl1pPr defTabSz="4321175">
              <a:spcBef>
                <a:spcPct val="20000"/>
              </a:spcBef>
              <a:buChar char="•"/>
              <a:defRPr sz="15000">
                <a:solidFill>
                  <a:schemeClr val="tx1"/>
                </a:solidFill>
                <a:latin typeface="Arial" panose="020B0604020202020204" pitchFamily="34" charset="0"/>
                <a:cs typeface="Arial" panose="020B0604020202020204" pitchFamily="34" charset="0"/>
              </a:defRPr>
            </a:lvl1pPr>
            <a:lvl2pPr marL="742950" indent="-285750" defTabSz="4321175">
              <a:spcBef>
                <a:spcPct val="20000"/>
              </a:spcBef>
              <a:buChar char="–"/>
              <a:defRPr sz="13100">
                <a:solidFill>
                  <a:schemeClr val="tx1"/>
                </a:solidFill>
                <a:latin typeface="Arial" panose="020B0604020202020204" pitchFamily="34" charset="0"/>
                <a:cs typeface="Arial" panose="020B0604020202020204" pitchFamily="34" charset="0"/>
              </a:defRPr>
            </a:lvl2pPr>
            <a:lvl3pPr marL="1143000" indent="-228600" defTabSz="4321175">
              <a:spcBef>
                <a:spcPct val="20000"/>
              </a:spcBef>
              <a:buChar char="•"/>
              <a:defRPr sz="11200">
                <a:solidFill>
                  <a:schemeClr val="tx1"/>
                </a:solidFill>
                <a:latin typeface="Arial" panose="020B0604020202020204" pitchFamily="34" charset="0"/>
                <a:cs typeface="Arial" panose="020B0604020202020204" pitchFamily="34" charset="0"/>
              </a:defRPr>
            </a:lvl3pPr>
            <a:lvl4pPr marL="1600200" indent="-228600" defTabSz="4321175">
              <a:spcBef>
                <a:spcPct val="20000"/>
              </a:spcBef>
              <a:buChar char="–"/>
              <a:defRPr sz="9500">
                <a:solidFill>
                  <a:schemeClr val="tx1"/>
                </a:solidFill>
                <a:latin typeface="Arial" panose="020B0604020202020204" pitchFamily="34" charset="0"/>
                <a:cs typeface="Arial" panose="020B0604020202020204" pitchFamily="34" charset="0"/>
              </a:defRPr>
            </a:lvl4pPr>
            <a:lvl5pPr marL="2057400" indent="-228600" defTabSz="4321175">
              <a:spcBef>
                <a:spcPct val="20000"/>
              </a:spcBef>
              <a:buChar char="»"/>
              <a:defRPr sz="9500">
                <a:solidFill>
                  <a:schemeClr val="tx1"/>
                </a:solidFill>
                <a:latin typeface="Arial" panose="020B0604020202020204" pitchFamily="34" charset="0"/>
                <a:cs typeface="Arial" panose="020B0604020202020204" pitchFamily="34" charset="0"/>
              </a:defRPr>
            </a:lvl5pPr>
            <a:lvl6pPr marL="2514600" indent="-228600" defTabSz="4321175"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6pPr>
            <a:lvl7pPr marL="2971800" indent="-228600" defTabSz="4321175"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7pPr>
            <a:lvl8pPr marL="3429000" indent="-228600" defTabSz="4321175"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8pPr>
            <a:lvl9pPr marL="3886200" indent="-228600" defTabSz="4321175"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9pPr>
          </a:lstStyle>
          <a:p>
            <a:pPr algn="just">
              <a:lnSpc>
                <a:spcPct val="90000"/>
              </a:lnSpc>
              <a:buFontTx/>
              <a:buNone/>
              <a:defRPr/>
            </a:pPr>
            <a:endParaRPr lang="es-AR" altLang="es-ES_tradnl" sz="3200" b="1" dirty="0">
              <a:solidFill>
                <a:srgbClr val="494541"/>
              </a:solidFill>
            </a:endParaRPr>
          </a:p>
          <a:p>
            <a:pPr algn="just">
              <a:lnSpc>
                <a:spcPct val="90000"/>
              </a:lnSpc>
              <a:buFontTx/>
              <a:buNone/>
              <a:defRPr/>
            </a:pPr>
            <a:endParaRPr lang="es-ES" altLang="es-ES_tradnl" sz="3200" b="1" dirty="0">
              <a:solidFill>
                <a:srgbClr val="494541"/>
              </a:solidFill>
            </a:endParaRPr>
          </a:p>
          <a:p>
            <a:pPr algn="just">
              <a:lnSpc>
                <a:spcPct val="90000"/>
              </a:lnSpc>
              <a:buFontTx/>
              <a:buNone/>
              <a:defRPr/>
            </a:pPr>
            <a:r>
              <a:rPr lang="es-ES" altLang="es-ES_tradnl" sz="3200" b="1" dirty="0">
                <a:solidFill>
                  <a:srgbClr val="494541"/>
                </a:solidFill>
              </a:rPr>
              <a:t>Se logró determinar, a través del estudio de estos indicadores, el sitio considerado óptimo para la implantación de la planta de tratamiento de RAEE teniendo en consideración criterios desde todos los niveles de la sustentabilidad. </a:t>
            </a:r>
            <a:endParaRPr lang="es-AR" altLang="es-ES_tradnl" sz="3200" b="1" dirty="0">
              <a:solidFill>
                <a:srgbClr val="494541"/>
              </a:solidFill>
            </a:endParaRPr>
          </a:p>
        </p:txBody>
      </p:sp>
      <p:sp>
        <p:nvSpPr>
          <p:cNvPr id="17" name="Rectángulo 12"/>
          <p:cNvSpPr>
            <a:spLocks noChangeArrowheads="1"/>
          </p:cNvSpPr>
          <p:nvPr/>
        </p:nvSpPr>
        <p:spPr bwMode="auto">
          <a:xfrm>
            <a:off x="827079" y="19700511"/>
            <a:ext cx="13430451" cy="769313"/>
          </a:xfrm>
          <a:prstGeom prst="rect">
            <a:avLst/>
          </a:prstGeom>
          <a:noFill/>
          <a:ln>
            <a:noFill/>
          </a:ln>
        </p:spPr>
        <p:txBody>
          <a:bodyPr wrap="square">
            <a:spAutoFit/>
          </a:bodyPr>
          <a:lstStyle>
            <a:lvl1pPr>
              <a:spcBef>
                <a:spcPct val="20000"/>
              </a:spcBef>
              <a:buChar char="•"/>
              <a:defRPr sz="150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31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12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95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9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9pPr>
          </a:lstStyle>
          <a:p>
            <a:pPr>
              <a:buNone/>
              <a:defRPr/>
            </a:pPr>
            <a:r>
              <a:rPr lang="es-AR" altLang="es-ES_tradnl" sz="4399" b="1" dirty="0"/>
              <a:t>Resultados y Discusión</a:t>
            </a:r>
          </a:p>
        </p:txBody>
      </p:sp>
      <p:sp>
        <p:nvSpPr>
          <p:cNvPr id="18" name="Rectángulo 48"/>
          <p:cNvSpPr>
            <a:spLocks noChangeArrowheads="1"/>
          </p:cNvSpPr>
          <p:nvPr/>
        </p:nvSpPr>
        <p:spPr bwMode="auto">
          <a:xfrm>
            <a:off x="476665" y="20755116"/>
            <a:ext cx="16515836" cy="4438439"/>
          </a:xfrm>
          <a:prstGeom prst="rect">
            <a:avLst/>
          </a:prstGeom>
          <a:solidFill>
            <a:schemeClr val="accent3">
              <a:lumMod val="20000"/>
              <a:lumOff val="80000"/>
            </a:schemeClr>
          </a:solidFill>
          <a:ln>
            <a:headEnd/>
            <a:tailEnd/>
          </a:ln>
        </p:spPr>
        <p:style>
          <a:lnRef idx="2">
            <a:schemeClr val="accent3"/>
          </a:lnRef>
          <a:fillRef idx="1">
            <a:schemeClr val="lt1"/>
          </a:fillRef>
          <a:effectRef idx="0">
            <a:schemeClr val="accent3"/>
          </a:effectRef>
          <a:fontRef idx="minor">
            <a:schemeClr val="dk1"/>
          </a:fontRef>
        </p:style>
        <p:txBody>
          <a:bodyPr lIns="432006" tIns="216003" rIns="432006" bIns="216003"/>
          <a:lstStyle>
            <a:lvl1pPr defTabSz="4321175">
              <a:spcBef>
                <a:spcPct val="20000"/>
              </a:spcBef>
              <a:buChar char="•"/>
              <a:defRPr sz="15000">
                <a:solidFill>
                  <a:schemeClr val="tx1"/>
                </a:solidFill>
                <a:latin typeface="Arial" panose="020B0604020202020204" pitchFamily="34" charset="0"/>
                <a:cs typeface="Arial" panose="020B0604020202020204" pitchFamily="34" charset="0"/>
              </a:defRPr>
            </a:lvl1pPr>
            <a:lvl2pPr marL="742950" indent="-285750" defTabSz="4321175">
              <a:spcBef>
                <a:spcPct val="20000"/>
              </a:spcBef>
              <a:buChar char="–"/>
              <a:defRPr sz="13100">
                <a:solidFill>
                  <a:schemeClr val="tx1"/>
                </a:solidFill>
                <a:latin typeface="Arial" panose="020B0604020202020204" pitchFamily="34" charset="0"/>
                <a:cs typeface="Arial" panose="020B0604020202020204" pitchFamily="34" charset="0"/>
              </a:defRPr>
            </a:lvl2pPr>
            <a:lvl3pPr marL="1143000" indent="-228600" defTabSz="4321175">
              <a:spcBef>
                <a:spcPct val="20000"/>
              </a:spcBef>
              <a:buChar char="•"/>
              <a:defRPr sz="11200">
                <a:solidFill>
                  <a:schemeClr val="tx1"/>
                </a:solidFill>
                <a:latin typeface="Arial" panose="020B0604020202020204" pitchFamily="34" charset="0"/>
                <a:cs typeface="Arial" panose="020B0604020202020204" pitchFamily="34" charset="0"/>
              </a:defRPr>
            </a:lvl3pPr>
            <a:lvl4pPr marL="1600200" indent="-228600" defTabSz="4321175">
              <a:spcBef>
                <a:spcPct val="20000"/>
              </a:spcBef>
              <a:buChar char="–"/>
              <a:defRPr sz="9500">
                <a:solidFill>
                  <a:schemeClr val="tx1"/>
                </a:solidFill>
                <a:latin typeface="Arial" panose="020B0604020202020204" pitchFamily="34" charset="0"/>
                <a:cs typeface="Arial" panose="020B0604020202020204" pitchFamily="34" charset="0"/>
              </a:defRPr>
            </a:lvl4pPr>
            <a:lvl5pPr marL="2057400" indent="-228600" defTabSz="4321175">
              <a:spcBef>
                <a:spcPct val="20000"/>
              </a:spcBef>
              <a:buChar char="»"/>
              <a:defRPr sz="9500">
                <a:solidFill>
                  <a:schemeClr val="tx1"/>
                </a:solidFill>
                <a:latin typeface="Arial" panose="020B0604020202020204" pitchFamily="34" charset="0"/>
                <a:cs typeface="Arial" panose="020B0604020202020204" pitchFamily="34" charset="0"/>
              </a:defRPr>
            </a:lvl5pPr>
            <a:lvl6pPr marL="2514600" indent="-228600" defTabSz="4321175"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6pPr>
            <a:lvl7pPr marL="2971800" indent="-228600" defTabSz="4321175"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7pPr>
            <a:lvl8pPr marL="3429000" indent="-228600" defTabSz="4321175"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8pPr>
            <a:lvl9pPr marL="3886200" indent="-228600" defTabSz="4321175"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9pPr>
          </a:lstStyle>
          <a:p>
            <a:pPr algn="just">
              <a:lnSpc>
                <a:spcPct val="90000"/>
              </a:lnSpc>
              <a:buFontTx/>
              <a:buNone/>
              <a:defRPr/>
            </a:pPr>
            <a:r>
              <a:rPr lang="es-ES" altLang="es-ES_tradnl" sz="3200" dirty="0">
                <a:solidFill>
                  <a:srgbClr val="494541"/>
                </a:solidFill>
              </a:rPr>
              <a:t>Se desarrollaron mapas a partir de </a:t>
            </a:r>
            <a:r>
              <a:rPr lang="es-ES" altLang="es-ES_tradnl" sz="3200" dirty="0" err="1">
                <a:solidFill>
                  <a:srgbClr val="494541"/>
                </a:solidFill>
              </a:rPr>
              <a:t>geoprocesos</a:t>
            </a:r>
            <a:r>
              <a:rPr lang="es-ES" altLang="es-ES_tradnl" sz="3200" dirty="0">
                <a:solidFill>
                  <a:srgbClr val="494541"/>
                </a:solidFill>
              </a:rPr>
              <a:t> de información geoespacial vinculada a indicadores requeridos para la determinación de un sitio de implantación que cumple con las demandas ambientales del proyecto, que tuvieran en consideración las características de la región NEA y las demandas propias de la planta de RAEE.</a:t>
            </a:r>
          </a:p>
          <a:p>
            <a:pPr algn="just">
              <a:lnSpc>
                <a:spcPct val="90000"/>
              </a:lnSpc>
              <a:buFontTx/>
              <a:buNone/>
              <a:defRPr/>
            </a:pPr>
            <a:r>
              <a:rPr lang="es-ES" altLang="es-ES_tradnl" sz="3200" dirty="0">
                <a:solidFill>
                  <a:srgbClr val="494541"/>
                </a:solidFill>
              </a:rPr>
              <a:t>Los indicadores estudiados se organizaron en tres categorías: Demográficos, de Infraestructura y ambientales. Consecuentemente, se evaluaron a partir del uso del SIG Quantum GIS en 3 escalas o niveles de análisis: Escala Nordeste Argentino (NEA), Escala Zona urbana de las ciudades de Resistencia y Corrientes y Escala local referida al Parque Industrial Provincial Puerto Tirol. </a:t>
            </a:r>
          </a:p>
        </p:txBody>
      </p:sp>
      <p:sp>
        <p:nvSpPr>
          <p:cNvPr id="22" name="Rectángulo 33"/>
          <p:cNvSpPr>
            <a:spLocks noChangeArrowheads="1"/>
          </p:cNvSpPr>
          <p:nvPr/>
        </p:nvSpPr>
        <p:spPr bwMode="auto">
          <a:xfrm>
            <a:off x="14837628" y="9719996"/>
            <a:ext cx="13264372" cy="5794938"/>
          </a:xfrm>
          <a:prstGeom prst="rect">
            <a:avLst/>
          </a:prstGeom>
          <a:ln w="57150">
            <a:headEnd/>
            <a:tailEnd/>
          </a:ln>
        </p:spPr>
        <p:style>
          <a:lnRef idx="2">
            <a:schemeClr val="accent3"/>
          </a:lnRef>
          <a:fillRef idx="1">
            <a:schemeClr val="lt1"/>
          </a:fillRef>
          <a:effectRef idx="0">
            <a:schemeClr val="accent3"/>
          </a:effectRef>
          <a:fontRef idx="minor">
            <a:schemeClr val="dk1"/>
          </a:fontRef>
        </p:style>
        <p:txBody>
          <a:bodyPr lIns="432006" tIns="216003" rIns="432006" bIns="216003"/>
          <a:lstStyle/>
          <a:p>
            <a:pPr algn="just" defTabSz="4320538">
              <a:lnSpc>
                <a:spcPct val="90000"/>
              </a:lnSpc>
              <a:spcBef>
                <a:spcPct val="20000"/>
              </a:spcBef>
              <a:defRPr/>
            </a:pPr>
            <a:endParaRPr lang="es-AR" altLang="es-ES_tradnl" sz="2133" b="1" dirty="0">
              <a:solidFill>
                <a:srgbClr val="494541"/>
              </a:solidFill>
              <a:latin typeface="Arial" pitchFamily="34" charset="0"/>
              <a:cs typeface="Arial" pitchFamily="34" charset="0"/>
            </a:endParaRPr>
          </a:p>
          <a:p>
            <a:pPr algn="just" defTabSz="4320538">
              <a:lnSpc>
                <a:spcPct val="90000"/>
              </a:lnSpc>
              <a:spcBef>
                <a:spcPct val="20000"/>
              </a:spcBef>
              <a:defRPr/>
            </a:pPr>
            <a:endParaRPr lang="es-AR" altLang="es-ES_tradnl" sz="2133" b="1" dirty="0">
              <a:solidFill>
                <a:srgbClr val="494541"/>
              </a:solidFill>
              <a:latin typeface="Arial" pitchFamily="34" charset="0"/>
              <a:cs typeface="Arial" pitchFamily="34" charset="0"/>
            </a:endParaRPr>
          </a:p>
          <a:p>
            <a:pPr algn="just" defTabSz="4320538">
              <a:lnSpc>
                <a:spcPct val="90000"/>
              </a:lnSpc>
              <a:spcBef>
                <a:spcPct val="20000"/>
              </a:spcBef>
              <a:defRPr/>
            </a:pPr>
            <a:endParaRPr lang="es-ES" altLang="es-ES_tradnl" sz="3200" b="1" dirty="0">
              <a:solidFill>
                <a:srgbClr val="494541"/>
              </a:solidFill>
              <a:latin typeface="Arial" pitchFamily="34" charset="0"/>
              <a:cs typeface="Arial" pitchFamily="34" charset="0"/>
            </a:endParaRPr>
          </a:p>
          <a:p>
            <a:pPr algn="just" defTabSz="4320538">
              <a:lnSpc>
                <a:spcPct val="90000"/>
              </a:lnSpc>
              <a:spcBef>
                <a:spcPct val="20000"/>
              </a:spcBef>
              <a:defRPr/>
            </a:pPr>
            <a:r>
              <a:rPr lang="es-ES" altLang="es-ES_tradnl" sz="3200" b="1" dirty="0">
                <a:solidFill>
                  <a:srgbClr val="494541"/>
                </a:solidFill>
                <a:latin typeface="Arial" pitchFamily="34" charset="0"/>
                <a:cs typeface="Arial" pitchFamily="34" charset="0"/>
              </a:rPr>
              <a:t>El objetivo del trabajo es analizar los indicadores que condicionan el sitio de implantación de la planta de tratamiento de RAEE a través de la aplicación de </a:t>
            </a:r>
            <a:r>
              <a:rPr lang="es-ES" altLang="es-ES_tradnl" sz="3200" b="1" dirty="0" err="1">
                <a:solidFill>
                  <a:srgbClr val="494541"/>
                </a:solidFill>
                <a:latin typeface="Arial" pitchFamily="34" charset="0"/>
                <a:cs typeface="Arial" pitchFamily="34" charset="0"/>
              </a:rPr>
              <a:t>geoprocesos</a:t>
            </a:r>
            <a:r>
              <a:rPr lang="es-ES" altLang="es-ES_tradnl" sz="3200" b="1" dirty="0">
                <a:solidFill>
                  <a:srgbClr val="494541"/>
                </a:solidFill>
                <a:latin typeface="Arial" pitchFamily="34" charset="0"/>
                <a:cs typeface="Arial" pitchFamily="34" charset="0"/>
              </a:rPr>
              <a:t> en el software de Sistema de Información Geográfica (SIG) Quantum GIS. Este trabajo dará sostén a los estudios desarrollados en el proceso de investigación donde se identifican los indicadores relevantes para la determinación del sitio y consecuentemente, el predio que se ajusta a las necesidades en vistas de demandas ambientales, sociales y económicas.</a:t>
            </a:r>
            <a:endParaRPr lang="es-ES_tradnl" altLang="es-ES_tradnl" sz="3200" b="1" dirty="0">
              <a:solidFill>
                <a:srgbClr val="494541"/>
              </a:solidFill>
              <a:latin typeface="Arial Narrow" pitchFamily="34" charset="0"/>
            </a:endParaRPr>
          </a:p>
        </p:txBody>
      </p:sp>
      <p:sp>
        <p:nvSpPr>
          <p:cNvPr id="21" name="Rectángulo 12"/>
          <p:cNvSpPr>
            <a:spLocks noChangeArrowheads="1"/>
          </p:cNvSpPr>
          <p:nvPr/>
        </p:nvSpPr>
        <p:spPr bwMode="auto">
          <a:xfrm>
            <a:off x="15273524" y="10080931"/>
            <a:ext cx="13526901" cy="769313"/>
          </a:xfrm>
          <a:prstGeom prst="rect">
            <a:avLst/>
          </a:prstGeom>
          <a:noFill/>
          <a:ln>
            <a:noFill/>
          </a:ln>
        </p:spPr>
        <p:txBody>
          <a:bodyPr wrap="square">
            <a:spAutoFit/>
          </a:bodyPr>
          <a:lstStyle>
            <a:lvl1pPr>
              <a:spcBef>
                <a:spcPct val="20000"/>
              </a:spcBef>
              <a:buChar char="•"/>
              <a:defRPr sz="150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31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12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95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9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9pPr>
          </a:lstStyle>
          <a:p>
            <a:pPr eaLnBrk="1" hangingPunct="1">
              <a:buFontTx/>
              <a:buNone/>
              <a:defRPr/>
            </a:pPr>
            <a:r>
              <a:rPr lang="es-AR" altLang="es-ES_tradnl" sz="4399" b="1" dirty="0"/>
              <a:t>Objetivos</a:t>
            </a:r>
          </a:p>
        </p:txBody>
      </p:sp>
      <p:sp>
        <p:nvSpPr>
          <p:cNvPr id="23" name="Rectángulo 12"/>
          <p:cNvSpPr>
            <a:spLocks noChangeArrowheads="1"/>
          </p:cNvSpPr>
          <p:nvPr/>
        </p:nvSpPr>
        <p:spPr bwMode="auto">
          <a:xfrm>
            <a:off x="868609" y="35573526"/>
            <a:ext cx="13430451" cy="769313"/>
          </a:xfrm>
          <a:prstGeom prst="rect">
            <a:avLst/>
          </a:prstGeom>
          <a:noFill/>
          <a:ln>
            <a:noFill/>
          </a:ln>
        </p:spPr>
        <p:txBody>
          <a:bodyPr wrap="square">
            <a:spAutoFit/>
          </a:bodyPr>
          <a:lstStyle>
            <a:lvl1pPr>
              <a:spcBef>
                <a:spcPct val="20000"/>
              </a:spcBef>
              <a:buChar char="•"/>
              <a:defRPr sz="150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31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12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95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9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9pPr>
          </a:lstStyle>
          <a:p>
            <a:pPr>
              <a:buNone/>
              <a:defRPr/>
            </a:pPr>
            <a:r>
              <a:rPr lang="es-AR" altLang="es-ES_tradnl" sz="4399" b="1" dirty="0"/>
              <a:t>Conclusiones </a:t>
            </a:r>
          </a:p>
        </p:txBody>
      </p:sp>
      <p:pic>
        <p:nvPicPr>
          <p:cNvPr id="28" name="Picture 2" descr="Resultado de imagen para LOGO UNN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7376"/>
          <a:stretch/>
        </p:blipFill>
        <p:spPr bwMode="auto">
          <a:xfrm>
            <a:off x="18364074" y="-57707"/>
            <a:ext cx="2596181" cy="2255216"/>
          </a:xfrm>
          <a:prstGeom prst="rect">
            <a:avLst/>
          </a:prstGeom>
          <a:noFill/>
          <a:extLst>
            <a:ext uri="{909E8E84-426E-40DD-AFC4-6F175D3DCCD1}">
              <a14:hiddenFill xmlns:a14="http://schemas.microsoft.com/office/drawing/2010/main">
                <a:solidFill>
                  <a:srgbClr val="FFFFFF"/>
                </a:solidFill>
              </a14:hiddenFill>
            </a:ext>
          </a:extLst>
        </p:spPr>
      </p:pic>
      <p:sp>
        <p:nvSpPr>
          <p:cNvPr id="29" name="CuadroTexto 28"/>
          <p:cNvSpPr txBox="1"/>
          <p:nvPr/>
        </p:nvSpPr>
        <p:spPr>
          <a:xfrm>
            <a:off x="20937907" y="306004"/>
            <a:ext cx="9045956" cy="1865126"/>
          </a:xfrm>
          <a:prstGeom prst="rect">
            <a:avLst/>
          </a:prstGeom>
          <a:noFill/>
        </p:spPr>
        <p:txBody>
          <a:bodyPr wrap="square" rtlCol="0">
            <a:spAutoFit/>
          </a:bodyPr>
          <a:lstStyle/>
          <a:p>
            <a:r>
              <a:rPr lang="es-AR" sz="3840" b="1" dirty="0">
                <a:solidFill>
                  <a:schemeClr val="bg2">
                    <a:lumMod val="25000"/>
                  </a:schemeClr>
                </a:solidFill>
                <a:latin typeface="Agency FB" panose="020B0503020202020204" pitchFamily="34" charset="0"/>
              </a:rPr>
              <a:t>UNIVERSIDAD NACIONAL DEL NORDESTE</a:t>
            </a:r>
          </a:p>
          <a:p>
            <a:r>
              <a:rPr lang="es-AR" sz="3840" b="1" dirty="0">
                <a:solidFill>
                  <a:schemeClr val="bg2">
                    <a:lumMod val="25000"/>
                  </a:schemeClr>
                </a:solidFill>
                <a:latin typeface="Agency FB" panose="020B0503020202020204" pitchFamily="34" charset="0"/>
              </a:rPr>
              <a:t>Centro de Gestión Ambiental y Ecología</a:t>
            </a:r>
          </a:p>
          <a:p>
            <a:r>
              <a:rPr lang="es-AR" sz="3840" b="1" dirty="0">
                <a:solidFill>
                  <a:schemeClr val="bg2">
                    <a:lumMod val="25000"/>
                  </a:schemeClr>
                </a:solidFill>
                <a:latin typeface="Agency FB" panose="020B0503020202020204" pitchFamily="34" charset="0"/>
              </a:rPr>
              <a:t>Facultad de Ingeniería</a:t>
            </a:r>
          </a:p>
        </p:txBody>
      </p:sp>
      <p:sp>
        <p:nvSpPr>
          <p:cNvPr id="31" name="Rectángulo 12"/>
          <p:cNvSpPr>
            <a:spLocks noChangeArrowheads="1"/>
          </p:cNvSpPr>
          <p:nvPr/>
        </p:nvSpPr>
        <p:spPr bwMode="auto">
          <a:xfrm>
            <a:off x="893696" y="10005293"/>
            <a:ext cx="13526901" cy="769313"/>
          </a:xfrm>
          <a:prstGeom prst="rect">
            <a:avLst/>
          </a:prstGeom>
          <a:noFill/>
          <a:ln>
            <a:noFill/>
          </a:ln>
        </p:spPr>
        <p:txBody>
          <a:bodyPr wrap="square">
            <a:spAutoFit/>
          </a:bodyPr>
          <a:lstStyle>
            <a:lvl1pPr>
              <a:spcBef>
                <a:spcPct val="20000"/>
              </a:spcBef>
              <a:buChar char="•"/>
              <a:defRPr sz="150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31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12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95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9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9500">
                <a:solidFill>
                  <a:schemeClr val="tx1"/>
                </a:solidFill>
                <a:latin typeface="Arial" panose="020B0604020202020204" pitchFamily="34" charset="0"/>
                <a:cs typeface="Arial" panose="020B0604020202020204" pitchFamily="34" charset="0"/>
              </a:defRPr>
            </a:lvl9pPr>
          </a:lstStyle>
          <a:p>
            <a:pPr eaLnBrk="1" hangingPunct="1">
              <a:buFontTx/>
              <a:buNone/>
              <a:defRPr/>
            </a:pPr>
            <a:r>
              <a:rPr lang="es-AR" altLang="es-ES_tradnl" sz="4399" b="1" dirty="0"/>
              <a:t>Introducción</a:t>
            </a:r>
          </a:p>
        </p:txBody>
      </p:sp>
      <p:pic>
        <p:nvPicPr>
          <p:cNvPr id="3" name="Imagen 2">
            <a:extLst>
              <a:ext uri="{FF2B5EF4-FFF2-40B4-BE49-F238E27FC236}">
                <a16:creationId xmlns:a16="http://schemas.microsoft.com/office/drawing/2014/main" id="{F762DD59-CAAF-4D49-AA17-2E078AFB68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599" y="18383"/>
            <a:ext cx="12413136" cy="2327463"/>
          </a:xfrm>
          <a:prstGeom prst="rect">
            <a:avLst/>
          </a:prstGeom>
        </p:spPr>
      </p:pic>
      <p:graphicFrame>
        <p:nvGraphicFramePr>
          <p:cNvPr id="25" name="Diagrama 24">
            <a:extLst>
              <a:ext uri="{FF2B5EF4-FFF2-40B4-BE49-F238E27FC236}">
                <a16:creationId xmlns:a16="http://schemas.microsoft.com/office/drawing/2014/main" id="{DF8194CC-B7F9-4511-AE14-2FB40440901A}"/>
              </a:ext>
            </a:extLst>
          </p:cNvPr>
          <p:cNvGraphicFramePr/>
          <p:nvPr>
            <p:extLst>
              <p:ext uri="{D42A27DB-BD31-4B8C-83A1-F6EECF244321}">
                <p14:modId xmlns:p14="http://schemas.microsoft.com/office/powerpoint/2010/main" val="53217380"/>
              </p:ext>
            </p:extLst>
          </p:nvPr>
        </p:nvGraphicFramePr>
        <p:xfrm>
          <a:off x="469577" y="23652058"/>
          <a:ext cx="16522924" cy="1154649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4" name="Imagen 3">
            <a:extLst>
              <a:ext uri="{FF2B5EF4-FFF2-40B4-BE49-F238E27FC236}">
                <a16:creationId xmlns:a16="http://schemas.microsoft.com/office/drawing/2014/main" id="{6D4FDDFF-4656-4CFD-A792-B035ECD4F43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513737" y="16264875"/>
            <a:ext cx="10691167" cy="7560335"/>
          </a:xfrm>
          <a:prstGeom prst="rect">
            <a:avLst/>
          </a:prstGeom>
        </p:spPr>
      </p:pic>
      <p:pic>
        <p:nvPicPr>
          <p:cNvPr id="9" name="Imagen 8">
            <a:extLst>
              <a:ext uri="{FF2B5EF4-FFF2-40B4-BE49-F238E27FC236}">
                <a16:creationId xmlns:a16="http://schemas.microsoft.com/office/drawing/2014/main" id="{480DFFD8-2512-4A66-8A6C-2F007EE8F29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513737" y="23973650"/>
            <a:ext cx="10691167" cy="7560335"/>
          </a:xfrm>
          <a:prstGeom prst="rect">
            <a:avLst/>
          </a:prstGeom>
        </p:spPr>
      </p:pic>
      <p:pic>
        <p:nvPicPr>
          <p:cNvPr id="16" name="Imagen 15">
            <a:extLst>
              <a:ext uri="{FF2B5EF4-FFF2-40B4-BE49-F238E27FC236}">
                <a16:creationId xmlns:a16="http://schemas.microsoft.com/office/drawing/2014/main" id="{B030D1D9-F6CA-42CB-A775-26C069BB433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476671" y="31508066"/>
            <a:ext cx="10691167" cy="7560335"/>
          </a:xfrm>
          <a:prstGeom prst="rect">
            <a:avLst/>
          </a:prstGeom>
        </p:spPr>
      </p:pic>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2044</TotalTime>
  <Words>881</Words>
  <Application>Microsoft Office PowerPoint</Application>
  <PresentationFormat>Personalizado</PresentationFormat>
  <Paragraphs>46</Paragraphs>
  <Slides>1</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vt:i4>
      </vt:variant>
    </vt:vector>
  </HeadingPairs>
  <TitlesOfParts>
    <vt:vector size="8" baseType="lpstr">
      <vt:lpstr>Agency FB</vt:lpstr>
      <vt:lpstr>Arial</vt:lpstr>
      <vt:lpstr>Arial Black</vt:lpstr>
      <vt:lpstr>Arial Narrow</vt:lpstr>
      <vt:lpstr>Calibri</vt:lpstr>
      <vt:lpstr>Symbol</vt:lpstr>
      <vt:lpstr>Tema de Office</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USUARIO PRINCIPAL</dc:creator>
  <cp:lastModifiedBy>Sofia</cp:lastModifiedBy>
  <cp:revision>75</cp:revision>
  <dcterms:created xsi:type="dcterms:W3CDTF">2018-05-31T10:52:00Z</dcterms:created>
  <dcterms:modified xsi:type="dcterms:W3CDTF">2022-04-24T14:15:48Z</dcterms:modified>
</cp:coreProperties>
</file>