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257" r:id="rId2"/>
  </p:sldIdLst>
  <p:sldSz cx="28800425" cy="432006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p:cViewPr>
        <p:scale>
          <a:sx n="30" d="100"/>
          <a:sy n="30" d="100"/>
        </p:scale>
        <p:origin x="408"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6" name="Rectangle 15"/>
          <p:cNvSpPr/>
          <p:nvPr/>
        </p:nvSpPr>
        <p:spPr>
          <a:xfrm>
            <a:off x="0" y="0"/>
            <a:ext cx="28800425" cy="43200638"/>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3089502" y="8031772"/>
            <a:ext cx="22621427" cy="27137094"/>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3427251" y="8726529"/>
            <a:ext cx="21945924" cy="2574758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11952177" y="7985818"/>
            <a:ext cx="4896072" cy="40320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12240181" y="7985825"/>
            <a:ext cx="4320064" cy="3456051"/>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3689129" y="13173505"/>
            <a:ext cx="21422174" cy="16320241"/>
          </a:xfrm>
        </p:spPr>
        <p:txBody>
          <a:bodyPr tIns="45720" bIns="45720" anchor="ctr">
            <a:noAutofit/>
          </a:bodyPr>
          <a:lstStyle>
            <a:lvl1pPr algn="ctr">
              <a:lnSpc>
                <a:spcPct val="83000"/>
              </a:lnSpc>
              <a:defRPr lang="en-US" sz="19528" b="0" kern="1200" cap="all" spc="-315"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3690055" y="29493739"/>
            <a:ext cx="21427516" cy="3168047"/>
          </a:xfrm>
        </p:spPr>
        <p:txBody>
          <a:bodyPr>
            <a:normAutofit/>
          </a:bodyPr>
          <a:lstStyle>
            <a:lvl1pPr marL="0" indent="0" algn="ctr">
              <a:spcBef>
                <a:spcPts val="0"/>
              </a:spcBef>
              <a:buNone/>
              <a:defRPr sz="4410" spc="252" baseline="0">
                <a:solidFill>
                  <a:schemeClr val="tx2">
                    <a:lumMod val="75000"/>
                  </a:schemeClr>
                </a:solidFill>
              </a:defRPr>
            </a:lvl1pPr>
            <a:lvl2pPr marL="1440043" indent="0" algn="ctr">
              <a:buNone/>
              <a:defRPr sz="4410"/>
            </a:lvl2pPr>
            <a:lvl3pPr marL="2880086" indent="0" algn="ctr">
              <a:buNone/>
              <a:defRPr sz="4410"/>
            </a:lvl3pPr>
            <a:lvl4pPr marL="4320129" indent="0" algn="ctr">
              <a:buNone/>
              <a:defRPr sz="4410"/>
            </a:lvl4pPr>
            <a:lvl5pPr marL="5760171" indent="0" algn="ctr">
              <a:buNone/>
              <a:defRPr sz="4410"/>
            </a:lvl5pPr>
            <a:lvl6pPr marL="7200214" indent="0" algn="ctr">
              <a:buNone/>
              <a:defRPr sz="4410"/>
            </a:lvl6pPr>
            <a:lvl7pPr marL="8640257" indent="0" algn="ctr">
              <a:buNone/>
              <a:defRPr sz="4410"/>
            </a:lvl7pPr>
            <a:lvl8pPr marL="10080300" indent="0" algn="ctr">
              <a:buNone/>
              <a:defRPr sz="4410"/>
            </a:lvl8pPr>
            <a:lvl9pPr marL="11520343" indent="0" algn="ctr">
              <a:buNone/>
              <a:defRPr sz="4410"/>
            </a:lvl9pPr>
          </a:lstStyle>
          <a:p>
            <a:r>
              <a:rPr lang="es-ES"/>
              <a:t>Haga clic para editar el estilo de subtítulo del patrón</a:t>
            </a:r>
            <a:endParaRPr lang="en-US" dirty="0"/>
          </a:p>
        </p:txBody>
      </p:sp>
      <p:sp>
        <p:nvSpPr>
          <p:cNvPr id="20" name="Date Placeholder 19"/>
          <p:cNvSpPr>
            <a:spLocks noGrp="1"/>
          </p:cNvSpPr>
          <p:nvPr>
            <p:ph type="dt" sz="half" idx="10"/>
          </p:nvPr>
        </p:nvSpPr>
        <p:spPr>
          <a:xfrm>
            <a:off x="12384183" y="8360363"/>
            <a:ext cx="4032060" cy="2880043"/>
          </a:xfrm>
        </p:spPr>
        <p:txBody>
          <a:bodyPr/>
          <a:lstStyle>
            <a:lvl1pPr algn="ctr">
              <a:defRPr sz="3465" spc="0" baseline="0">
                <a:solidFill>
                  <a:srgbClr val="FFFFFF"/>
                </a:solidFill>
                <a:latin typeface="+mn-lt"/>
              </a:defRPr>
            </a:lvl1pPr>
          </a:lstStyle>
          <a:p>
            <a:fld id="{75AF8421-1672-4317-A588-0D2A0B56DAC1}" type="datetimeFigureOut">
              <a:rPr lang="es-ES" smtClean="0"/>
              <a:t>24/04/2022</a:t>
            </a:fld>
            <a:endParaRPr lang="es-ES"/>
          </a:p>
        </p:txBody>
      </p:sp>
      <p:sp>
        <p:nvSpPr>
          <p:cNvPr id="21" name="Footer Placeholder 20"/>
          <p:cNvSpPr>
            <a:spLocks noGrp="1"/>
          </p:cNvSpPr>
          <p:nvPr>
            <p:ph type="ftr" sz="quarter" idx="11"/>
          </p:nvPr>
        </p:nvSpPr>
        <p:spPr>
          <a:xfrm>
            <a:off x="3480166" y="32826060"/>
            <a:ext cx="13950206" cy="1440021"/>
          </a:xfrm>
        </p:spPr>
        <p:txBody>
          <a:bodyPr/>
          <a:lstStyle>
            <a:lvl1pPr algn="l">
              <a:defRPr sz="2835">
                <a:solidFill>
                  <a:schemeClr val="tx1">
                    <a:lumMod val="75000"/>
                    <a:lumOff val="25000"/>
                  </a:schemeClr>
                </a:solidFill>
              </a:defRPr>
            </a:lvl1pPr>
          </a:lstStyle>
          <a:p>
            <a:endParaRPr lang="es-ES"/>
          </a:p>
        </p:txBody>
      </p:sp>
      <p:sp>
        <p:nvSpPr>
          <p:cNvPr id="22" name="Slide Number Placeholder 21"/>
          <p:cNvSpPr>
            <a:spLocks noGrp="1"/>
          </p:cNvSpPr>
          <p:nvPr>
            <p:ph type="sldNum" sz="quarter" idx="12"/>
          </p:nvPr>
        </p:nvSpPr>
        <p:spPr>
          <a:xfrm>
            <a:off x="20331609" y="32832485"/>
            <a:ext cx="4988770" cy="1440021"/>
          </a:xfrm>
        </p:spPr>
        <p:txBody>
          <a:bodyPr/>
          <a:lstStyle>
            <a:lvl1pPr>
              <a:defRPr>
                <a:solidFill>
                  <a:schemeClr val="tx1">
                    <a:lumMod val="75000"/>
                    <a:lumOff val="25000"/>
                  </a:schemeClr>
                </a:solidFill>
              </a:defRPr>
            </a:lvl1pPr>
          </a:lstStyle>
          <a:p>
            <a:fld id="{0D05E51D-47AB-4107-A0D6-F6EF146F5242}" type="slidenum">
              <a:rPr lang="es-ES" smtClean="0"/>
              <a:t>‹Nº›</a:t>
            </a:fld>
            <a:endParaRPr lang="es-ES"/>
          </a:p>
        </p:txBody>
      </p:sp>
    </p:spTree>
    <p:extLst>
      <p:ext uri="{BB962C8B-B14F-4D97-AF65-F5344CB8AC3E}">
        <p14:creationId xmlns:p14="http://schemas.microsoft.com/office/powerpoint/2010/main" val="467432422"/>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AF8421-1672-4317-A588-0D2A0B56DAC1}" type="datetimeFigureOut">
              <a:rPr lang="es-ES" smtClean="0"/>
              <a:t>24/04/2022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3426095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1240314" y="4800071"/>
            <a:ext cx="5580082" cy="33120489"/>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980029" y="4800071"/>
            <a:ext cx="19080282" cy="33120489"/>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75AF8421-1672-4317-A588-0D2A0B56DAC1}" type="datetimeFigureOut">
              <a:rPr lang="es-ES" smtClean="0"/>
              <a:t>24/04/2022</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558412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AF8421-1672-4317-A588-0D2A0B56DAC1}" type="datetimeFigureOut">
              <a:rPr lang="es-ES" smtClean="0"/>
              <a:t>24/04/2022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4214187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2" name="Rectangle 21"/>
          <p:cNvSpPr/>
          <p:nvPr/>
        </p:nvSpPr>
        <p:spPr>
          <a:xfrm>
            <a:off x="0" y="0"/>
            <a:ext cx="28800425" cy="43200638"/>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3089502" y="8031772"/>
            <a:ext cx="22621427" cy="27137094"/>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3427251" y="8726529"/>
            <a:ext cx="21945924" cy="2574758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11952177" y="7985818"/>
            <a:ext cx="4896072" cy="40320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12240181" y="7985825"/>
            <a:ext cx="4320064" cy="3456051"/>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3693651" y="13192692"/>
            <a:ext cx="21427516" cy="16301041"/>
          </a:xfrm>
        </p:spPr>
        <p:txBody>
          <a:bodyPr anchor="ctr">
            <a:noAutofit/>
          </a:bodyPr>
          <a:lstStyle>
            <a:lvl1pPr algn="ctr">
              <a:lnSpc>
                <a:spcPct val="83000"/>
              </a:lnSpc>
              <a:defRPr lang="en-US" sz="19528" kern="1200" cap="all" spc="-315" baseline="0" dirty="0">
                <a:solidFill>
                  <a:schemeClr val="tx1">
                    <a:lumMod val="85000"/>
                    <a:lumOff val="15000"/>
                  </a:schemeClr>
                </a:solidFill>
                <a:effectLst/>
                <a:latin typeface="+mj-lt"/>
                <a:ea typeface="+mn-ea"/>
                <a:cs typeface="+mn-cs"/>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3693655" y="29493739"/>
            <a:ext cx="21427516" cy="3168047"/>
          </a:xfrm>
        </p:spPr>
        <p:txBody>
          <a:bodyPr anchor="t">
            <a:normAutofit/>
          </a:bodyPr>
          <a:lstStyle>
            <a:lvl1pPr marL="0" indent="0" algn="ctr">
              <a:buNone/>
              <a:defRPr sz="4410">
                <a:solidFill>
                  <a:schemeClr val="tx1"/>
                </a:solidFill>
                <a:effectLst/>
              </a:defRPr>
            </a:lvl1pPr>
            <a:lvl2pPr marL="1440043" indent="0">
              <a:buNone/>
              <a:defRPr sz="4410">
                <a:solidFill>
                  <a:schemeClr val="tx1">
                    <a:tint val="75000"/>
                  </a:schemeClr>
                </a:solidFill>
              </a:defRPr>
            </a:lvl2pPr>
            <a:lvl3pPr marL="2880086" indent="0">
              <a:buNone/>
              <a:defRPr sz="4410">
                <a:solidFill>
                  <a:schemeClr val="tx1">
                    <a:tint val="75000"/>
                  </a:schemeClr>
                </a:solidFill>
              </a:defRPr>
            </a:lvl3pPr>
            <a:lvl4pPr marL="4320129" indent="0">
              <a:buNone/>
              <a:defRPr sz="4410">
                <a:solidFill>
                  <a:schemeClr val="tx1">
                    <a:tint val="75000"/>
                  </a:schemeClr>
                </a:solidFill>
              </a:defRPr>
            </a:lvl4pPr>
            <a:lvl5pPr marL="5760171" indent="0">
              <a:buNone/>
              <a:defRPr sz="4410">
                <a:solidFill>
                  <a:schemeClr val="tx1">
                    <a:tint val="75000"/>
                  </a:schemeClr>
                </a:solidFill>
              </a:defRPr>
            </a:lvl5pPr>
            <a:lvl6pPr marL="7200214" indent="0">
              <a:buNone/>
              <a:defRPr sz="4410">
                <a:solidFill>
                  <a:schemeClr val="tx1">
                    <a:tint val="75000"/>
                  </a:schemeClr>
                </a:solidFill>
              </a:defRPr>
            </a:lvl6pPr>
            <a:lvl7pPr marL="8640257" indent="0">
              <a:buNone/>
              <a:defRPr sz="4410">
                <a:solidFill>
                  <a:schemeClr val="tx1">
                    <a:tint val="75000"/>
                  </a:schemeClr>
                </a:solidFill>
              </a:defRPr>
            </a:lvl7pPr>
            <a:lvl8pPr marL="10080300" indent="0">
              <a:buNone/>
              <a:defRPr sz="4410">
                <a:solidFill>
                  <a:schemeClr val="tx1">
                    <a:tint val="75000"/>
                  </a:schemeClr>
                </a:solidFill>
              </a:defRPr>
            </a:lvl8pPr>
            <a:lvl9pPr marL="11520343" indent="0">
              <a:buNone/>
              <a:defRPr sz="441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a:xfrm>
            <a:off x="12384183" y="8352123"/>
            <a:ext cx="4032060" cy="2880043"/>
          </a:xfrm>
        </p:spPr>
        <p:txBody>
          <a:bodyPr/>
          <a:lstStyle>
            <a:lvl1pPr algn="ctr">
              <a:defRPr lang="en-US" sz="3465" kern="1200" spc="0" baseline="0">
                <a:solidFill>
                  <a:srgbClr val="FFFFFF"/>
                </a:solidFill>
                <a:latin typeface="+mn-lt"/>
                <a:ea typeface="+mn-ea"/>
                <a:cs typeface="+mn-cs"/>
              </a:defRPr>
            </a:lvl1pPr>
          </a:lstStyle>
          <a:p>
            <a:fld id="{75AF8421-1672-4317-A588-0D2A0B56DAC1}" type="datetimeFigureOut">
              <a:rPr lang="es-ES" smtClean="0"/>
              <a:t>24/04/2022</a:t>
            </a:fld>
            <a:endParaRPr lang="es-ES"/>
          </a:p>
        </p:txBody>
      </p:sp>
      <p:sp>
        <p:nvSpPr>
          <p:cNvPr id="5" name="Footer Placeholder 4"/>
          <p:cNvSpPr>
            <a:spLocks noGrp="1"/>
          </p:cNvSpPr>
          <p:nvPr>
            <p:ph type="ftr" sz="quarter" idx="11"/>
          </p:nvPr>
        </p:nvSpPr>
        <p:spPr>
          <a:xfrm>
            <a:off x="3479355" y="32826060"/>
            <a:ext cx="13953806" cy="1440021"/>
          </a:xfrm>
        </p:spPr>
        <p:txBody>
          <a:bodyPr/>
          <a:lstStyle>
            <a:lvl1pPr algn="l">
              <a:defRPr/>
            </a:lvl1pPr>
          </a:lstStyle>
          <a:p>
            <a:endParaRPr lang="es-ES"/>
          </a:p>
        </p:txBody>
      </p:sp>
      <p:sp>
        <p:nvSpPr>
          <p:cNvPr id="6" name="Slide Number Placeholder 5"/>
          <p:cNvSpPr>
            <a:spLocks noGrp="1"/>
          </p:cNvSpPr>
          <p:nvPr>
            <p:ph type="sldNum" sz="quarter" idx="12"/>
          </p:nvPr>
        </p:nvSpPr>
        <p:spPr>
          <a:xfrm>
            <a:off x="20325900" y="32826060"/>
            <a:ext cx="4989674" cy="1440021"/>
          </a:xfrm>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289073690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304034" y="13248196"/>
            <a:ext cx="11520170" cy="24768366"/>
          </a:xfrm>
        </p:spPr>
        <p:txBody>
          <a:bodyPr/>
          <a:lstStyle>
            <a:lvl1pPr>
              <a:defRPr sz="5669"/>
            </a:lvl1pPr>
            <a:lvl2pPr>
              <a:defRPr sz="5040"/>
            </a:lvl2pPr>
            <a:lvl3pPr>
              <a:defRPr sz="4410"/>
            </a:lvl3pPr>
            <a:lvl4pPr>
              <a:defRPr sz="4410"/>
            </a:lvl4pPr>
            <a:lvl5pPr>
              <a:defRPr sz="4410"/>
            </a:lvl5pPr>
            <a:lvl6pPr>
              <a:defRPr sz="4410"/>
            </a:lvl6pPr>
            <a:lvl7pPr>
              <a:defRPr sz="4410"/>
            </a:lvl7pPr>
            <a:lvl8pPr>
              <a:defRPr sz="4410"/>
            </a:lvl8pPr>
            <a:lvl9pPr>
              <a:defRPr sz="441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14976221" y="13248196"/>
            <a:ext cx="11520170" cy="24768366"/>
          </a:xfrm>
        </p:spPr>
        <p:txBody>
          <a:bodyPr/>
          <a:lstStyle>
            <a:lvl1pPr>
              <a:defRPr sz="5669"/>
            </a:lvl1pPr>
            <a:lvl2pPr>
              <a:defRPr sz="5040"/>
            </a:lvl2pPr>
            <a:lvl3pPr>
              <a:defRPr sz="4410"/>
            </a:lvl3pPr>
            <a:lvl4pPr>
              <a:defRPr sz="4410"/>
            </a:lvl4pPr>
            <a:lvl5pPr>
              <a:defRPr sz="4410"/>
            </a:lvl5pPr>
            <a:lvl6pPr>
              <a:defRPr sz="4410"/>
            </a:lvl6pPr>
            <a:lvl7pPr>
              <a:defRPr sz="4410"/>
            </a:lvl7pPr>
            <a:lvl8pPr>
              <a:defRPr sz="4410"/>
            </a:lvl8pPr>
            <a:lvl9pPr>
              <a:defRPr sz="441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75AF8421-1672-4317-A588-0D2A0B56DAC1}" type="datetimeFigureOut">
              <a:rPr lang="es-ES" smtClean="0"/>
              <a:t>24/04/2022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1825743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304034" y="13066864"/>
            <a:ext cx="11520170" cy="4032060"/>
          </a:xfrm>
        </p:spPr>
        <p:txBody>
          <a:bodyPr anchor="ctr">
            <a:normAutofit/>
          </a:bodyPr>
          <a:lstStyle>
            <a:lvl1pPr marL="0" indent="0" algn="ctr">
              <a:spcBef>
                <a:spcPts val="0"/>
              </a:spcBef>
              <a:buNone/>
              <a:defRPr sz="5984" b="0">
                <a:solidFill>
                  <a:schemeClr val="tx2"/>
                </a:solidFill>
                <a:latin typeface="+mn-lt"/>
              </a:defRPr>
            </a:lvl1pPr>
            <a:lvl2pPr marL="1440043" indent="0">
              <a:buNone/>
              <a:defRPr sz="5984"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s-ES"/>
              <a:t>Editar el estilo de texto del patrón</a:t>
            </a:r>
          </a:p>
        </p:txBody>
      </p:sp>
      <p:sp>
        <p:nvSpPr>
          <p:cNvPr id="4" name="Content Placeholder 3"/>
          <p:cNvSpPr>
            <a:spLocks noGrp="1"/>
          </p:cNvSpPr>
          <p:nvPr>
            <p:ph sz="half" idx="2"/>
          </p:nvPr>
        </p:nvSpPr>
        <p:spPr>
          <a:xfrm>
            <a:off x="2304034" y="17360244"/>
            <a:ext cx="11520170" cy="20160298"/>
          </a:xfrm>
        </p:spPr>
        <p:txBody>
          <a:bodyPr/>
          <a:lstStyle>
            <a:lvl1pPr>
              <a:defRPr sz="5669"/>
            </a:lvl1pPr>
            <a:lvl2pPr>
              <a:defRPr sz="5040"/>
            </a:lvl2pPr>
            <a:lvl3pPr>
              <a:defRPr sz="4410"/>
            </a:lvl3pPr>
            <a:lvl4pPr>
              <a:defRPr sz="4410"/>
            </a:lvl4pPr>
            <a:lvl5pPr>
              <a:defRPr sz="4410"/>
            </a:lvl5pPr>
            <a:lvl6pPr>
              <a:defRPr sz="4410"/>
            </a:lvl6pPr>
            <a:lvl7pPr>
              <a:defRPr sz="4410"/>
            </a:lvl7pPr>
            <a:lvl8pPr>
              <a:defRPr sz="4410"/>
            </a:lvl8pPr>
            <a:lvl9pPr>
              <a:defRPr sz="441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14976221" y="13066864"/>
            <a:ext cx="11520170" cy="4032060"/>
          </a:xfrm>
        </p:spPr>
        <p:txBody>
          <a:bodyPr anchor="ctr">
            <a:normAutofit/>
          </a:bodyPr>
          <a:lstStyle>
            <a:lvl1pPr marL="0" indent="0" algn="ctr">
              <a:spcBef>
                <a:spcPts val="0"/>
              </a:spcBef>
              <a:buNone/>
              <a:defRPr sz="5984" b="0">
                <a:solidFill>
                  <a:schemeClr val="tx2"/>
                </a:solidFill>
              </a:defRPr>
            </a:lvl1pPr>
            <a:lvl2pPr marL="1440043" indent="0">
              <a:buNone/>
              <a:defRPr sz="5984"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s-ES"/>
              <a:t>Editar el estilo de texto del patrón</a:t>
            </a:r>
          </a:p>
        </p:txBody>
      </p:sp>
      <p:sp>
        <p:nvSpPr>
          <p:cNvPr id="6" name="Content Placeholder 5"/>
          <p:cNvSpPr>
            <a:spLocks noGrp="1"/>
          </p:cNvSpPr>
          <p:nvPr>
            <p:ph sz="quarter" idx="4"/>
          </p:nvPr>
        </p:nvSpPr>
        <p:spPr>
          <a:xfrm>
            <a:off x="14976221" y="17364546"/>
            <a:ext cx="11520170" cy="20160298"/>
          </a:xfrm>
        </p:spPr>
        <p:txBody>
          <a:bodyPr/>
          <a:lstStyle>
            <a:lvl1pPr>
              <a:defRPr sz="5669"/>
            </a:lvl1pPr>
            <a:lvl2pPr>
              <a:defRPr sz="5040"/>
            </a:lvl2pPr>
            <a:lvl3pPr>
              <a:defRPr sz="4410"/>
            </a:lvl3pPr>
            <a:lvl4pPr>
              <a:defRPr sz="4410"/>
            </a:lvl4pPr>
            <a:lvl5pPr>
              <a:defRPr sz="4410"/>
            </a:lvl5pPr>
            <a:lvl6pPr>
              <a:defRPr sz="4410"/>
            </a:lvl6pPr>
            <a:lvl7pPr>
              <a:defRPr sz="4410"/>
            </a:lvl7pPr>
            <a:lvl8pPr>
              <a:defRPr sz="4410"/>
            </a:lvl8pPr>
            <a:lvl9pPr>
              <a:defRPr sz="441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75AF8421-1672-4317-A588-0D2A0B56DAC1}" type="datetimeFigureOut">
              <a:rPr lang="es-ES" smtClean="0"/>
              <a:t>24/04/2022</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104981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75AF8421-1672-4317-A588-0D2A0B56DAC1}" type="datetimeFigureOut">
              <a:rPr lang="es-ES" smtClean="0"/>
              <a:t>24/04/2022</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1406641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AF8421-1672-4317-A588-0D2A0B56DAC1}" type="datetimeFigureOut">
              <a:rPr lang="es-ES" smtClean="0"/>
              <a:t>24/04/2022</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3864583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5" name="Rectangle 14"/>
          <p:cNvSpPr/>
          <p:nvPr/>
        </p:nvSpPr>
        <p:spPr>
          <a:xfrm>
            <a:off x="21308314" y="1094416"/>
            <a:ext cx="6912102" cy="41011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960326" y="3826148"/>
            <a:ext cx="5742085" cy="10368153"/>
          </a:xfrm>
        </p:spPr>
        <p:txBody>
          <a:bodyPr anchor="b">
            <a:normAutofit/>
          </a:bodyPr>
          <a:lstStyle>
            <a:lvl1pPr algn="l" defTabSz="2880086" rtl="0" eaLnBrk="1" latinLnBrk="0" hangingPunct="1">
              <a:lnSpc>
                <a:spcPct val="90000"/>
              </a:lnSpc>
              <a:spcBef>
                <a:spcPct val="0"/>
              </a:spcBef>
              <a:buNone/>
              <a:defRPr lang="en-US" sz="7559" b="0" kern="1200" cap="none" spc="0" baseline="0" dirty="0">
                <a:solidFill>
                  <a:schemeClr val="tx1"/>
                </a:solidFill>
                <a:effectLst/>
                <a:latin typeface="+mj-lt"/>
                <a:ea typeface="+mn-ea"/>
                <a:cs typeface="+mn-cs"/>
              </a:defRPr>
            </a:lvl1pPr>
          </a:lstStyle>
          <a:p>
            <a:r>
              <a:rPr lang="es-ES"/>
              <a:t>Haga clic para modificar el estilo de título del patrón</a:t>
            </a:r>
            <a:endParaRPr lang="en-US" dirty="0"/>
          </a:p>
        </p:txBody>
      </p:sp>
      <p:sp>
        <p:nvSpPr>
          <p:cNvPr id="3" name="Content Placeholder 2"/>
          <p:cNvSpPr>
            <a:spLocks noGrp="1"/>
          </p:cNvSpPr>
          <p:nvPr>
            <p:ph idx="1"/>
          </p:nvPr>
        </p:nvSpPr>
        <p:spPr>
          <a:xfrm>
            <a:off x="2107042" y="5714371"/>
            <a:ext cx="17099011" cy="31771896"/>
          </a:xfrm>
        </p:spPr>
        <p:txBody>
          <a:bodyPr/>
          <a:lstStyle>
            <a:lvl1pPr>
              <a:defRPr sz="5669"/>
            </a:lvl1pPr>
            <a:lvl2pPr>
              <a:defRPr sz="5040"/>
            </a:lvl2pPr>
            <a:lvl3pPr>
              <a:defRPr sz="4410"/>
            </a:lvl3pPr>
            <a:lvl4pPr>
              <a:defRPr sz="4410"/>
            </a:lvl4pPr>
            <a:lvl5pPr>
              <a:defRPr sz="4410"/>
            </a:lvl5pPr>
            <a:lvl6pPr>
              <a:defRPr sz="4410"/>
            </a:lvl6pPr>
            <a:lvl7pPr>
              <a:defRPr sz="4410"/>
            </a:lvl7pPr>
            <a:lvl8pPr>
              <a:defRPr sz="4410"/>
            </a:lvl8pPr>
            <a:lvl9pPr>
              <a:defRPr sz="441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1960326" y="14400213"/>
            <a:ext cx="5742085" cy="22080326"/>
          </a:xfrm>
        </p:spPr>
        <p:txBody>
          <a:bodyPr>
            <a:normAutofit/>
          </a:bodyPr>
          <a:lstStyle>
            <a:lvl1pPr marL="0" indent="0">
              <a:lnSpc>
                <a:spcPct val="110000"/>
              </a:lnSpc>
              <a:spcBef>
                <a:spcPts val="2520"/>
              </a:spcBef>
              <a:buNone/>
              <a:defRPr sz="4095">
                <a:solidFill>
                  <a:schemeClr val="tx1"/>
                </a:solidFill>
              </a:defRPr>
            </a:lvl1pPr>
            <a:lvl2pPr marL="1440043" indent="0">
              <a:buNone/>
              <a:defRPr sz="3780"/>
            </a:lvl2pPr>
            <a:lvl3pPr marL="2880086" indent="0">
              <a:buNone/>
              <a:defRPr sz="3150"/>
            </a:lvl3pPr>
            <a:lvl4pPr marL="4320129" indent="0">
              <a:buNone/>
              <a:defRPr sz="2835"/>
            </a:lvl4pPr>
            <a:lvl5pPr marL="5760171" indent="0">
              <a:buNone/>
              <a:defRPr sz="2835"/>
            </a:lvl5pPr>
            <a:lvl6pPr marL="7200214" indent="0">
              <a:buNone/>
              <a:defRPr sz="2835"/>
            </a:lvl6pPr>
            <a:lvl7pPr marL="8640257" indent="0">
              <a:buNone/>
              <a:defRPr sz="2835"/>
            </a:lvl7pPr>
            <a:lvl8pPr marL="10080300" indent="0">
              <a:buNone/>
              <a:defRPr sz="2835"/>
            </a:lvl8pPr>
            <a:lvl9pPr marL="11520343" indent="0">
              <a:buNone/>
              <a:defRPr sz="2835"/>
            </a:lvl9pPr>
          </a:lstStyle>
          <a:p>
            <a:pPr lvl="0"/>
            <a:r>
              <a:rPr lang="es-ES"/>
              <a:t>Editar el estilo de texto del patrón</a:t>
            </a:r>
          </a:p>
        </p:txBody>
      </p:sp>
      <p:sp>
        <p:nvSpPr>
          <p:cNvPr id="12" name="Rectangle 11"/>
          <p:cNvSpPr/>
          <p:nvPr/>
        </p:nvSpPr>
        <p:spPr>
          <a:xfrm>
            <a:off x="21632319" y="1728026"/>
            <a:ext cx="6264092" cy="39744587"/>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5" name="Date Placeholder 4"/>
          <p:cNvSpPr>
            <a:spLocks noGrp="1"/>
          </p:cNvSpPr>
          <p:nvPr>
            <p:ph type="dt" sz="half" idx="10"/>
          </p:nvPr>
        </p:nvSpPr>
        <p:spPr/>
        <p:txBody>
          <a:bodyPr/>
          <a:lstStyle/>
          <a:p>
            <a:fld id="{75AF8421-1672-4317-A588-0D2A0B56DAC1}" type="datetimeFigureOut">
              <a:rPr lang="es-ES" smtClean="0"/>
              <a:t>24/04/2022</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a:xfrm>
            <a:off x="24397236" y="39700277"/>
            <a:ext cx="3456051" cy="1728026"/>
          </a:xfrm>
        </p:spPr>
        <p:txBody>
          <a:bodyPr/>
          <a:lstStyle/>
          <a:p>
            <a:fld id="{0D05E51D-47AB-4107-A0D6-F6EF146F5242}" type="slidenum">
              <a:rPr lang="es-ES" smtClean="0"/>
              <a:t>‹Nº›</a:t>
            </a:fld>
            <a:endParaRPr lang="es-ES"/>
          </a:p>
        </p:txBody>
      </p:sp>
    </p:spTree>
    <p:extLst>
      <p:ext uri="{BB962C8B-B14F-4D97-AF65-F5344CB8AC3E}">
        <p14:creationId xmlns:p14="http://schemas.microsoft.com/office/powerpoint/2010/main" val="88764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0" name="Rectangle 9"/>
          <p:cNvSpPr/>
          <p:nvPr/>
        </p:nvSpPr>
        <p:spPr>
          <a:xfrm>
            <a:off x="21308314" y="1094416"/>
            <a:ext cx="6912102" cy="4101180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21632319" y="1728026"/>
            <a:ext cx="6264092" cy="39744587"/>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960324" y="3801656"/>
            <a:ext cx="5745685" cy="10368153"/>
          </a:xfrm>
        </p:spPr>
        <p:txBody>
          <a:bodyPr anchor="b">
            <a:noAutofit/>
          </a:bodyPr>
          <a:lstStyle>
            <a:lvl1pPr algn="l">
              <a:defRPr sz="7559" b="0">
                <a:solidFill>
                  <a:schemeClr val="tx1"/>
                </a:solidFill>
                <a:latin typeface="+mj-lt"/>
              </a:defRPr>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40005" y="1094416"/>
            <a:ext cx="20153097" cy="41011806"/>
          </a:xfrm>
          <a:solidFill>
            <a:schemeClr val="accent6">
              <a:lumMod val="60000"/>
              <a:lumOff val="40000"/>
            </a:schemeClr>
          </a:solidFill>
          <a:ln>
            <a:noFill/>
          </a:ln>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1960324" y="14400213"/>
            <a:ext cx="5745685" cy="22061126"/>
          </a:xfrm>
        </p:spPr>
        <p:txBody>
          <a:bodyPr>
            <a:normAutofit/>
          </a:bodyPr>
          <a:lstStyle>
            <a:lvl1pPr marL="0" indent="0" algn="l">
              <a:lnSpc>
                <a:spcPct val="110000"/>
              </a:lnSpc>
              <a:spcBef>
                <a:spcPts val="2520"/>
              </a:spcBef>
              <a:buNone/>
              <a:defRPr sz="4095">
                <a:solidFill>
                  <a:schemeClr val="tx1"/>
                </a:solidFill>
              </a:defRPr>
            </a:lvl1pPr>
            <a:lvl2pPr marL="1440043" indent="0">
              <a:buNone/>
              <a:defRPr sz="3780"/>
            </a:lvl2pPr>
            <a:lvl3pPr marL="2880086" indent="0">
              <a:buNone/>
              <a:defRPr sz="3150"/>
            </a:lvl3pPr>
            <a:lvl4pPr marL="4320129" indent="0">
              <a:buNone/>
              <a:defRPr sz="2835"/>
            </a:lvl4pPr>
            <a:lvl5pPr marL="5760171" indent="0">
              <a:buNone/>
              <a:defRPr sz="2835"/>
            </a:lvl5pPr>
            <a:lvl6pPr marL="7200214" indent="0">
              <a:buNone/>
              <a:defRPr sz="2835"/>
            </a:lvl6pPr>
            <a:lvl7pPr marL="8640257" indent="0">
              <a:buNone/>
              <a:defRPr sz="2835"/>
            </a:lvl7pPr>
            <a:lvl8pPr marL="10080300" indent="0">
              <a:buNone/>
              <a:defRPr sz="2835"/>
            </a:lvl8pPr>
            <a:lvl9pPr marL="11520343" indent="0">
              <a:buNone/>
              <a:defRPr sz="2835"/>
            </a:lvl9pPr>
          </a:lstStyle>
          <a:p>
            <a:pPr lvl="0"/>
            <a:r>
              <a:rPr lang="es-ES"/>
              <a:t>Editar el estilo de texto del patrón</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75AF8421-1672-4317-A588-0D2A0B56DAC1}" type="datetimeFigureOut">
              <a:rPr lang="es-ES" smtClean="0"/>
              <a:t>24/04/2022</a:t>
            </a:fld>
            <a:endParaRPr lang="es-ES"/>
          </a:p>
        </p:txBody>
      </p:sp>
      <p:sp>
        <p:nvSpPr>
          <p:cNvPr id="6" name="Footer Placeholder 5"/>
          <p:cNvSpPr>
            <a:spLocks noGrp="1"/>
          </p:cNvSpPr>
          <p:nvPr>
            <p:ph type="ftr" sz="quarter" idx="11"/>
          </p:nvPr>
        </p:nvSpPr>
        <p:spPr/>
        <p:txBody>
          <a:bodyPr/>
          <a:lstStyle>
            <a:lvl1pPr marL="0" algn="r" defTabSz="2880086" rtl="0" eaLnBrk="1" latinLnBrk="0" hangingPunct="1">
              <a:defRPr lang="en-US" sz="2835"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s-ES"/>
          </a:p>
        </p:txBody>
      </p:sp>
      <p:sp>
        <p:nvSpPr>
          <p:cNvPr id="7" name="Slide Number Placeholder 6"/>
          <p:cNvSpPr>
            <a:spLocks noGrp="1"/>
          </p:cNvSpPr>
          <p:nvPr>
            <p:ph type="sldNum" sz="quarter" idx="12"/>
          </p:nvPr>
        </p:nvSpPr>
        <p:spPr>
          <a:xfrm>
            <a:off x="24559562" y="39744587"/>
            <a:ext cx="3456051" cy="1728026"/>
          </a:xfrm>
        </p:spPr>
        <p:txBody>
          <a:bodyPr/>
          <a:lstStyle>
            <a:lvl1pPr>
              <a:defRPr>
                <a:solidFill>
                  <a:schemeClr val="tx1">
                    <a:lumMod val="75000"/>
                    <a:lumOff val="25000"/>
                  </a:schemeClr>
                </a:solidFill>
              </a:defRPr>
            </a:lvl1pPr>
          </a:lstStyle>
          <a:p>
            <a:fld id="{0D05E51D-47AB-4107-A0D6-F6EF146F5242}" type="slidenum">
              <a:rPr lang="es-ES" smtClean="0"/>
              <a:t>‹Nº›</a:t>
            </a:fld>
            <a:endParaRPr lang="es-ES"/>
          </a:p>
        </p:txBody>
      </p:sp>
    </p:spTree>
    <p:extLst>
      <p:ext uri="{BB962C8B-B14F-4D97-AF65-F5344CB8AC3E}">
        <p14:creationId xmlns:p14="http://schemas.microsoft.com/office/powerpoint/2010/main" val="11837626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554408" y="1094416"/>
            <a:ext cx="27691609" cy="41011806"/>
          </a:xfrm>
          <a:prstGeom prst="rect">
            <a:avLst/>
          </a:prstGeom>
          <a:solidFill>
            <a:schemeClr val="bg2"/>
          </a:solidFill>
          <a:ln w="6350" cap="flat" cmpd="sng" algn="ctr">
            <a:noFill/>
            <a:prstDash val="solid"/>
          </a:ln>
          <a:effectLst>
            <a:softEdge rad="0"/>
          </a:effectLst>
        </p:spPr>
      </p:sp>
      <p:sp>
        <p:nvSpPr>
          <p:cNvPr id="8" name="Rectangle 7"/>
          <p:cNvSpPr/>
          <p:nvPr/>
        </p:nvSpPr>
        <p:spPr>
          <a:xfrm>
            <a:off x="921614" y="1843227"/>
            <a:ext cx="26957198" cy="39514184"/>
          </a:xfrm>
          <a:prstGeom prst="rect">
            <a:avLst/>
          </a:prstGeom>
          <a:noFill/>
          <a:ln w="6350" cap="sq" cmpd="sng" algn="ctr">
            <a:solidFill>
              <a:schemeClr val="tx1">
                <a:lumMod val="75000"/>
                <a:lumOff val="25000"/>
              </a:schemeClr>
            </a:solidFill>
            <a:prstDash val="solid"/>
            <a:miter lim="800000"/>
          </a:ln>
          <a:effectLst/>
        </p:spPr>
      </p:sp>
      <p:sp>
        <p:nvSpPr>
          <p:cNvPr id="2" name="Title Placeholder 1"/>
          <p:cNvSpPr>
            <a:spLocks noGrp="1"/>
          </p:cNvSpPr>
          <p:nvPr>
            <p:ph type="title"/>
          </p:nvPr>
        </p:nvSpPr>
        <p:spPr>
          <a:xfrm>
            <a:off x="2304034" y="4047896"/>
            <a:ext cx="24192357" cy="8640128"/>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304034" y="13248196"/>
            <a:ext cx="24192357" cy="24768366"/>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983139" y="39700277"/>
            <a:ext cx="6480096" cy="1728026"/>
          </a:xfrm>
          <a:prstGeom prst="rect">
            <a:avLst/>
          </a:prstGeom>
        </p:spPr>
        <p:txBody>
          <a:bodyPr vert="horz" lIns="91440" tIns="45720" rIns="91440" bIns="45720" rtlCol="0" anchor="b"/>
          <a:lstStyle>
            <a:lvl1pPr algn="l">
              <a:defRPr sz="2835">
                <a:solidFill>
                  <a:schemeClr val="tx1">
                    <a:lumMod val="75000"/>
                    <a:lumOff val="25000"/>
                  </a:schemeClr>
                </a:solidFill>
              </a:defRPr>
            </a:lvl1pPr>
          </a:lstStyle>
          <a:p>
            <a:fld id="{75AF8421-1672-4317-A588-0D2A0B56DAC1}" type="datetimeFigureOut">
              <a:rPr lang="es-ES" smtClean="0"/>
              <a:t>24/04/2022</a:t>
            </a:fld>
            <a:endParaRPr lang="es-ES"/>
          </a:p>
        </p:txBody>
      </p:sp>
      <p:sp>
        <p:nvSpPr>
          <p:cNvPr id="5" name="Footer Placeholder 4"/>
          <p:cNvSpPr>
            <a:spLocks noGrp="1"/>
          </p:cNvSpPr>
          <p:nvPr>
            <p:ph type="ftr" sz="quarter" idx="3"/>
          </p:nvPr>
        </p:nvSpPr>
        <p:spPr>
          <a:xfrm>
            <a:off x="8179321" y="39700277"/>
            <a:ext cx="12441784" cy="1728026"/>
          </a:xfrm>
          <a:prstGeom prst="rect">
            <a:avLst/>
          </a:prstGeom>
        </p:spPr>
        <p:txBody>
          <a:bodyPr vert="horz" lIns="91440" tIns="45720" rIns="91440" bIns="45720" rtlCol="0" anchor="b"/>
          <a:lstStyle>
            <a:lvl1pPr algn="ctr">
              <a:defRPr sz="2835">
                <a:solidFill>
                  <a:schemeClr val="tx1">
                    <a:lumMod val="75000"/>
                    <a:lumOff val="25000"/>
                  </a:schemeClr>
                </a:solidFill>
              </a:defRPr>
            </a:lvl1pPr>
          </a:lstStyle>
          <a:p>
            <a:endParaRPr lang="es-ES"/>
          </a:p>
        </p:txBody>
      </p:sp>
      <p:sp>
        <p:nvSpPr>
          <p:cNvPr id="6" name="Slide Number Placeholder 5"/>
          <p:cNvSpPr>
            <a:spLocks noGrp="1"/>
          </p:cNvSpPr>
          <p:nvPr>
            <p:ph type="sldNum" sz="quarter" idx="4"/>
          </p:nvPr>
        </p:nvSpPr>
        <p:spPr>
          <a:xfrm>
            <a:off x="24419390" y="39700277"/>
            <a:ext cx="3456051" cy="1728026"/>
          </a:xfrm>
          <a:prstGeom prst="rect">
            <a:avLst/>
          </a:prstGeom>
        </p:spPr>
        <p:txBody>
          <a:bodyPr vert="horz" lIns="91440" tIns="45720" rIns="91440" bIns="45720" rtlCol="0" anchor="b"/>
          <a:lstStyle>
            <a:lvl1pPr algn="r">
              <a:defRPr sz="2835">
                <a:solidFill>
                  <a:schemeClr val="tx1">
                    <a:lumMod val="75000"/>
                    <a:lumOff val="25000"/>
                  </a:schemeClr>
                </a:solidFill>
              </a:defRPr>
            </a:lvl1pPr>
          </a:lstStyle>
          <a:p>
            <a:fld id="{0D05E51D-47AB-4107-A0D6-F6EF146F5242}" type="slidenum">
              <a:rPr lang="es-ES" smtClean="0"/>
              <a:t>‹Nº›</a:t>
            </a:fld>
            <a:endParaRPr lang="es-ES"/>
          </a:p>
        </p:txBody>
      </p:sp>
    </p:spTree>
    <p:extLst>
      <p:ext uri="{BB962C8B-B14F-4D97-AF65-F5344CB8AC3E}">
        <p14:creationId xmlns:p14="http://schemas.microsoft.com/office/powerpoint/2010/main" val="378342795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2880086" rtl="0" eaLnBrk="1" latinLnBrk="0" hangingPunct="1">
        <a:lnSpc>
          <a:spcPct val="90000"/>
        </a:lnSpc>
        <a:spcBef>
          <a:spcPct val="0"/>
        </a:spcBef>
        <a:buNone/>
        <a:defRPr lang="en-US" sz="12599" kern="1200" cap="none" spc="0" baseline="0" dirty="0">
          <a:solidFill>
            <a:schemeClr val="tx1">
              <a:lumMod val="85000"/>
              <a:lumOff val="15000"/>
            </a:schemeClr>
          </a:solidFill>
          <a:effectLst/>
          <a:latin typeface="+mj-lt"/>
          <a:ea typeface="+mn-ea"/>
          <a:cs typeface="+mn-cs"/>
        </a:defRPr>
      </a:lvl1pPr>
    </p:titleStyle>
    <p:bodyStyle>
      <a:lvl1pPr marL="576017" indent="-576017" algn="l" defTabSz="2880086" rtl="0" eaLnBrk="1" latinLnBrk="0" hangingPunct="1">
        <a:lnSpc>
          <a:spcPct val="100000"/>
        </a:lnSpc>
        <a:spcBef>
          <a:spcPts val="2835"/>
        </a:spcBef>
        <a:spcAft>
          <a:spcPts val="0"/>
        </a:spcAft>
        <a:buClr>
          <a:schemeClr val="tx1">
            <a:lumMod val="85000"/>
            <a:lumOff val="15000"/>
          </a:schemeClr>
        </a:buClr>
        <a:buFont typeface="Garamond" pitchFamily="18" charset="0"/>
        <a:buChar char="◦"/>
        <a:defRPr sz="5669" kern="1200">
          <a:solidFill>
            <a:schemeClr val="tx1"/>
          </a:solidFill>
          <a:latin typeface="+mn-lt"/>
          <a:ea typeface="+mn-ea"/>
          <a:cs typeface="+mn-cs"/>
        </a:defRPr>
      </a:lvl1pPr>
      <a:lvl2pPr marL="1440043"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5040" kern="1200">
          <a:solidFill>
            <a:schemeClr val="tx1"/>
          </a:solidFill>
          <a:latin typeface="+mn-lt"/>
          <a:ea typeface="+mn-ea"/>
          <a:cs typeface="+mn-cs"/>
        </a:defRPr>
      </a:lvl2pPr>
      <a:lvl3pPr marL="2304069"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3pPr>
      <a:lvl4pPr marL="3168094"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4pPr>
      <a:lvl5pPr marL="4032120"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5pPr>
      <a:lvl6pPr marL="503952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6pPr>
      <a:lvl7pPr marL="598443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7pPr>
      <a:lvl8pPr marL="692934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8pPr>
      <a:lvl9pPr marL="787425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hyperlink" Target="mailto:pernaale1@gmail.com" TargetMode="External"/><Relationship Id="rId3" Type="http://schemas.openxmlformats.org/officeDocument/2006/relationships/image" Target="../media/image4.png"/><Relationship Id="rId21" Type="http://schemas.openxmlformats.org/officeDocument/2006/relationships/image" Target="../media/image20.jpeg"/><Relationship Id="rId7" Type="http://schemas.openxmlformats.org/officeDocument/2006/relationships/image" Target="../media/image8.png"/><Relationship Id="rId12" Type="http://schemas.openxmlformats.org/officeDocument/2006/relationships/image" Target="../media/image13.png"/><Relationship Id="rId17" Type="http://schemas.openxmlformats.org/officeDocument/2006/relationships/hyperlink" Target="mailto:anacedron43@gmail.com" TargetMode="External"/><Relationship Id="rId2" Type="http://schemas.openxmlformats.org/officeDocument/2006/relationships/image" Target="../media/image3.png"/><Relationship Id="rId16" Type="http://schemas.openxmlformats.org/officeDocument/2006/relationships/image" Target="../media/image17.png"/><Relationship Id="rId20"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png"/><Relationship Id="rId19" Type="http://schemas.openxmlformats.org/officeDocument/2006/relationships/image" Target="../media/image18.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p:cNvSpPr>
            <a:spLocks noGrp="1"/>
          </p:cNvSpPr>
          <p:nvPr>
            <p:ph sz="half" idx="2"/>
          </p:nvPr>
        </p:nvSpPr>
        <p:spPr>
          <a:xfrm>
            <a:off x="13438477" y="9743139"/>
            <a:ext cx="14279410" cy="6906716"/>
          </a:xfrm>
          <a:ln>
            <a:solidFill>
              <a:schemeClr val="bg1"/>
            </a:solidFill>
            <a:prstDash val="dash"/>
          </a:ln>
        </p:spPr>
        <p:txBody>
          <a:bodyPr/>
          <a:lstStyle/>
          <a:p>
            <a:r>
              <a:rPr lang="es-ES" sz="3600" b="1" u="sng" dirty="0">
                <a:latin typeface="Arial" panose="020B0604020202020204" pitchFamily="34" charset="0"/>
                <a:cs typeface="Arial" panose="020B0604020202020204" pitchFamily="34" charset="0"/>
              </a:rPr>
              <a:t>LOCALIZACIÓN GEOGRÁFICA</a:t>
            </a:r>
          </a:p>
          <a:p>
            <a:endParaRPr lang="es-ES" dirty="0"/>
          </a:p>
        </p:txBody>
      </p:sp>
      <p:sp>
        <p:nvSpPr>
          <p:cNvPr id="10" name="Marcador de texto 9"/>
          <p:cNvSpPr>
            <a:spLocks noGrp="1"/>
          </p:cNvSpPr>
          <p:nvPr>
            <p:ph type="body" sz="quarter" idx="3"/>
          </p:nvPr>
        </p:nvSpPr>
        <p:spPr>
          <a:xfrm>
            <a:off x="1091518" y="9755837"/>
            <a:ext cx="12211989" cy="8989067"/>
          </a:xfrm>
          <a:ln>
            <a:solidFill>
              <a:schemeClr val="bg1"/>
            </a:solidFill>
            <a:prstDash val="dash"/>
          </a:ln>
        </p:spPr>
        <p:txBody>
          <a:bodyPr>
            <a:noAutofit/>
          </a:bodyPr>
          <a:lstStyle/>
          <a:p>
            <a:pPr algn="just"/>
            <a:r>
              <a:rPr lang="es-ES" sz="3600" b="1" u="sng" dirty="0">
                <a:solidFill>
                  <a:schemeClr val="tx1"/>
                </a:solidFill>
                <a:latin typeface="Arial" panose="020B0604020202020204" pitchFamily="34" charset="0"/>
                <a:cs typeface="Arial" panose="020B0604020202020204" pitchFamily="34" charset="0"/>
              </a:rPr>
              <a:t>OBJETIVO GENERAL</a:t>
            </a:r>
          </a:p>
          <a:p>
            <a:pPr marL="857250" indent="-857250" algn="just">
              <a:buFont typeface="Arial" panose="020B0604020202020204" pitchFamily="34" charset="0"/>
              <a:buChar char="•"/>
            </a:pPr>
            <a:r>
              <a:rPr lang="es-ES" sz="3600" dirty="0">
                <a:solidFill>
                  <a:schemeClr val="tx1"/>
                </a:solidFill>
                <a:latin typeface="Arial" panose="020B0604020202020204" pitchFamily="34" charset="0"/>
                <a:cs typeface="Arial" panose="020B0604020202020204" pitchFamily="34" charset="0"/>
              </a:rPr>
              <a:t>Realizar un Sistema de Información Territorial para el análisis de la Infraestructura y Señalización Vial en el sector Norte de la ciudad de San Fernando del Valle de Catamarca. </a:t>
            </a:r>
          </a:p>
          <a:p>
            <a:pPr algn="just"/>
            <a:r>
              <a:rPr lang="es-ES" sz="3600" b="1" u="sng" dirty="0">
                <a:solidFill>
                  <a:schemeClr val="tx1"/>
                </a:solidFill>
                <a:latin typeface="Arial" panose="020B0604020202020204" pitchFamily="34" charset="0"/>
                <a:cs typeface="Arial" panose="020B0604020202020204" pitchFamily="34" charset="0"/>
              </a:rPr>
              <a:t>OBJETIVOS ESPECÍFICOS</a:t>
            </a:r>
          </a:p>
          <a:p>
            <a:pPr marL="857250" indent="-857250" algn="just">
              <a:buFont typeface="Arial" panose="020B0604020202020204" pitchFamily="34" charset="0"/>
              <a:buChar char="•"/>
            </a:pPr>
            <a:r>
              <a:rPr lang="es-ES" sz="3600" dirty="0">
                <a:solidFill>
                  <a:schemeClr val="tx1"/>
                </a:solidFill>
                <a:latin typeface="Arial" panose="020B0604020202020204" pitchFamily="34" charset="0"/>
                <a:cs typeface="Arial" panose="020B0604020202020204" pitchFamily="34" charset="0"/>
              </a:rPr>
              <a:t>Diagnosticar los componentes urbanos de la zona, para determinar la problemática presente y generar un modelo aplicable a otros sectores de la ciudad. </a:t>
            </a:r>
          </a:p>
          <a:p>
            <a:pPr marL="857250" indent="-857250" algn="just">
              <a:buFont typeface="Arial" panose="020B0604020202020204" pitchFamily="34" charset="0"/>
              <a:buChar char="•"/>
            </a:pPr>
            <a:r>
              <a:rPr lang="es-ES" sz="3600" dirty="0">
                <a:solidFill>
                  <a:schemeClr val="tx1"/>
                </a:solidFill>
                <a:latin typeface="Arial" panose="020B0604020202020204" pitchFamily="34" charset="0"/>
                <a:cs typeface="Arial" panose="020B0604020202020204" pitchFamily="34" charset="0"/>
              </a:rPr>
              <a:t>Diagnosticar la situación actual de los accesos, vías de conexión, circulación y su estado general.</a:t>
            </a:r>
          </a:p>
          <a:p>
            <a:pPr marL="857250" indent="-857250" algn="just">
              <a:buFont typeface="Arial" panose="020B0604020202020204" pitchFamily="34" charset="0"/>
              <a:buChar char="•"/>
            </a:pPr>
            <a:r>
              <a:rPr lang="es-ES" sz="3600" dirty="0">
                <a:solidFill>
                  <a:schemeClr val="tx1"/>
                </a:solidFill>
                <a:latin typeface="Arial" panose="020B0604020202020204" pitchFamily="34" charset="0"/>
                <a:cs typeface="Arial" panose="020B0604020202020204" pitchFamily="34" charset="0"/>
              </a:rPr>
              <a:t>Volcar en un SIT todos los elementos viales existentes en la zona definiendo su ubicación, función y demás datos de utilidad para el proyecto. </a:t>
            </a:r>
          </a:p>
          <a:p>
            <a:pPr marL="857250" indent="-857250" algn="just">
              <a:buFont typeface="Arial" panose="020B0604020202020204" pitchFamily="34" charset="0"/>
              <a:buChar char="•"/>
            </a:pPr>
            <a:r>
              <a:rPr lang="es-ES" sz="3600" dirty="0">
                <a:solidFill>
                  <a:schemeClr val="tx1"/>
                </a:solidFill>
                <a:latin typeface="Arial" panose="020B0604020202020204" pitchFamily="34" charset="0"/>
                <a:cs typeface="Arial" panose="020B0604020202020204" pitchFamily="34" charset="0"/>
              </a:rPr>
              <a:t>Generar cartas temáticas con la información obtenida a partir del análisis de los elementos de la zona.</a:t>
            </a:r>
          </a:p>
        </p:txBody>
      </p:sp>
      <p:pic>
        <p:nvPicPr>
          <p:cNvPr id="2" name="Imagen 1"/>
          <p:cNvPicPr>
            <a:picLocks noChangeAspect="1"/>
          </p:cNvPicPr>
          <p:nvPr/>
        </p:nvPicPr>
        <p:blipFill rotWithShape="1">
          <a:blip r:embed="rId2"/>
          <a:srcRect b="7895"/>
          <a:stretch/>
        </p:blipFill>
        <p:spPr>
          <a:xfrm>
            <a:off x="14097000" y="10484093"/>
            <a:ext cx="5654406" cy="6020716"/>
          </a:xfrm>
          <a:prstGeom prst="rect">
            <a:avLst/>
          </a:prstGeom>
        </p:spPr>
      </p:pic>
      <p:pic>
        <p:nvPicPr>
          <p:cNvPr id="3" name="Imagen 2"/>
          <p:cNvPicPr>
            <a:picLocks noChangeAspect="1"/>
          </p:cNvPicPr>
          <p:nvPr/>
        </p:nvPicPr>
        <p:blipFill rotWithShape="1">
          <a:blip r:embed="rId3"/>
          <a:srcRect t="1269" b="2840"/>
          <a:stretch/>
        </p:blipFill>
        <p:spPr>
          <a:xfrm>
            <a:off x="20593050" y="10487938"/>
            <a:ext cx="6346161" cy="5972885"/>
          </a:xfrm>
          <a:prstGeom prst="rect">
            <a:avLst/>
          </a:prstGeom>
        </p:spPr>
      </p:pic>
      <p:sp>
        <p:nvSpPr>
          <p:cNvPr id="15" name="Marcador de texto 9"/>
          <p:cNvSpPr txBox="1">
            <a:spLocks/>
          </p:cNvSpPr>
          <p:nvPr/>
        </p:nvSpPr>
        <p:spPr>
          <a:xfrm>
            <a:off x="1091520" y="18842402"/>
            <a:ext cx="12211987" cy="17752333"/>
          </a:xfrm>
          <a:prstGeom prst="rect">
            <a:avLst/>
          </a:prstGeom>
          <a:ln>
            <a:solidFill>
              <a:schemeClr val="bg1"/>
            </a:solidFill>
            <a:prstDash val="dash"/>
          </a:ln>
        </p:spPr>
        <p:txBody>
          <a:bodyPr vert="horz" lIns="91440" tIns="45720" rIns="91440" bIns="45720" rtlCol="0" anchor="ctr">
            <a:noAutofit/>
          </a:bodyPr>
          <a:lstStyle>
            <a:lvl1pPr marL="0" indent="0" algn="ctr" defTabSz="2880086" rtl="0" eaLnBrk="1" latinLnBrk="0" hangingPunct="1">
              <a:lnSpc>
                <a:spcPct val="100000"/>
              </a:lnSpc>
              <a:spcBef>
                <a:spcPts val="0"/>
              </a:spcBef>
              <a:spcAft>
                <a:spcPts val="0"/>
              </a:spcAft>
              <a:buClr>
                <a:schemeClr val="tx1">
                  <a:lumMod val="85000"/>
                  <a:lumOff val="15000"/>
                </a:schemeClr>
              </a:buClr>
              <a:buFont typeface="Garamond" pitchFamily="18" charset="0"/>
              <a:buNone/>
              <a:defRPr sz="5984" b="0" kern="1200">
                <a:solidFill>
                  <a:schemeClr val="tx2"/>
                </a:solidFill>
                <a:latin typeface="+mn-lt"/>
                <a:ea typeface="+mn-ea"/>
                <a:cs typeface="+mn-cs"/>
              </a:defRPr>
            </a:lvl1pPr>
            <a:lvl2pPr marL="14400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984" b="1" kern="1200">
                <a:solidFill>
                  <a:schemeClr val="tx1"/>
                </a:solidFill>
                <a:latin typeface="+mn-lt"/>
                <a:ea typeface="+mn-ea"/>
                <a:cs typeface="+mn-cs"/>
              </a:defRPr>
            </a:lvl2pPr>
            <a:lvl3pPr marL="2880086" indent="0" algn="l" defTabSz="2880086" rtl="0" eaLnBrk="1" latinLnBrk="0" hangingPunct="1">
              <a:lnSpc>
                <a:spcPct val="100000"/>
              </a:lnSpc>
              <a:spcBef>
                <a:spcPts val="1575"/>
              </a:spcBef>
              <a:buClr>
                <a:schemeClr val="tx1">
                  <a:lumMod val="85000"/>
                  <a:lumOff val="15000"/>
                </a:schemeClr>
              </a:buClr>
              <a:buFont typeface="Garamond" pitchFamily="18" charset="0"/>
              <a:buNone/>
              <a:defRPr sz="5669" b="1" kern="1200">
                <a:solidFill>
                  <a:schemeClr val="tx1"/>
                </a:solidFill>
                <a:latin typeface="+mn-lt"/>
                <a:ea typeface="+mn-ea"/>
                <a:cs typeface="+mn-cs"/>
              </a:defRPr>
            </a:lvl3pPr>
            <a:lvl4pPr marL="4320129"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4pPr>
            <a:lvl5pPr marL="5760171"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5pPr>
            <a:lvl6pPr marL="7200214"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6pPr>
            <a:lvl7pPr marL="8640257"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7pPr>
            <a:lvl8pPr marL="10080300"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8pPr>
            <a:lvl9pPr marL="115203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9pPr>
          </a:lstStyle>
          <a:p>
            <a:endParaRPr lang="es-ES" sz="4500" dirty="0"/>
          </a:p>
        </p:txBody>
      </p:sp>
      <p:pic>
        <p:nvPicPr>
          <p:cNvPr id="17" name="Imagen 16">
            <a:extLst>
              <a:ext uri="{FF2B5EF4-FFF2-40B4-BE49-F238E27FC236}">
                <a16:creationId xmlns:a16="http://schemas.microsoft.com/office/drawing/2014/main" id="{B4D57E24-D515-4B2A-A586-9D98A7EEB64B}"/>
              </a:ext>
            </a:extLst>
          </p:cNvPr>
          <p:cNvPicPr>
            <a:picLocks noChangeAspect="1"/>
          </p:cNvPicPr>
          <p:nvPr/>
        </p:nvPicPr>
        <p:blipFill rotWithShape="1">
          <a:blip r:embed="rId4"/>
          <a:srcRect l="2843" t="15865" r="3508" b="2408"/>
          <a:stretch/>
        </p:blipFill>
        <p:spPr>
          <a:xfrm>
            <a:off x="2406996" y="28545626"/>
            <a:ext cx="4192546" cy="3868953"/>
          </a:xfrm>
          <a:prstGeom prst="rect">
            <a:avLst/>
          </a:prstGeom>
        </p:spPr>
      </p:pic>
      <p:pic>
        <p:nvPicPr>
          <p:cNvPr id="18" name="Imagen 17">
            <a:extLst>
              <a:ext uri="{FF2B5EF4-FFF2-40B4-BE49-F238E27FC236}">
                <a16:creationId xmlns:a16="http://schemas.microsoft.com/office/drawing/2014/main" id="{C79F59C7-3D11-49AE-9C86-D4C4E35BD3A4}"/>
              </a:ext>
            </a:extLst>
          </p:cNvPr>
          <p:cNvPicPr>
            <a:picLocks noChangeAspect="1"/>
          </p:cNvPicPr>
          <p:nvPr/>
        </p:nvPicPr>
        <p:blipFill>
          <a:blip r:embed="rId5"/>
          <a:stretch>
            <a:fillRect/>
          </a:stretch>
        </p:blipFill>
        <p:spPr>
          <a:xfrm>
            <a:off x="1246560" y="28824170"/>
            <a:ext cx="1685925" cy="752475"/>
          </a:xfrm>
          <a:prstGeom prst="rect">
            <a:avLst/>
          </a:prstGeom>
        </p:spPr>
      </p:pic>
      <p:pic>
        <p:nvPicPr>
          <p:cNvPr id="19" name="Imagen 18">
            <a:extLst>
              <a:ext uri="{FF2B5EF4-FFF2-40B4-BE49-F238E27FC236}">
                <a16:creationId xmlns:a16="http://schemas.microsoft.com/office/drawing/2014/main" id="{A27B05F4-FC80-4146-A3C3-543C7534CA66}"/>
              </a:ext>
            </a:extLst>
          </p:cNvPr>
          <p:cNvPicPr>
            <a:picLocks noChangeAspect="1"/>
          </p:cNvPicPr>
          <p:nvPr/>
        </p:nvPicPr>
        <p:blipFill rotWithShape="1">
          <a:blip r:embed="rId6"/>
          <a:srcRect t="3048" b="11176"/>
          <a:stretch/>
        </p:blipFill>
        <p:spPr>
          <a:xfrm>
            <a:off x="7538146" y="28966647"/>
            <a:ext cx="5660341" cy="3641411"/>
          </a:xfrm>
          <a:prstGeom prst="rect">
            <a:avLst/>
          </a:prstGeom>
        </p:spPr>
      </p:pic>
      <p:pic>
        <p:nvPicPr>
          <p:cNvPr id="20" name="Imagen 19">
            <a:extLst>
              <a:ext uri="{FF2B5EF4-FFF2-40B4-BE49-F238E27FC236}">
                <a16:creationId xmlns:a16="http://schemas.microsoft.com/office/drawing/2014/main" id="{762F45B1-BFD1-4910-9F40-2A22B25AE8F7}"/>
              </a:ext>
            </a:extLst>
          </p:cNvPr>
          <p:cNvPicPr>
            <a:picLocks noChangeAspect="1"/>
          </p:cNvPicPr>
          <p:nvPr/>
        </p:nvPicPr>
        <p:blipFill rotWithShape="1">
          <a:blip r:embed="rId7"/>
          <a:srcRect t="2810" b="9830"/>
          <a:stretch/>
        </p:blipFill>
        <p:spPr>
          <a:xfrm>
            <a:off x="7491296" y="32702019"/>
            <a:ext cx="5707191" cy="3739347"/>
          </a:xfrm>
          <a:prstGeom prst="rect">
            <a:avLst/>
          </a:prstGeom>
        </p:spPr>
      </p:pic>
      <p:sp>
        <p:nvSpPr>
          <p:cNvPr id="21" name="Marcador de texto 9"/>
          <p:cNvSpPr txBox="1">
            <a:spLocks/>
          </p:cNvSpPr>
          <p:nvPr/>
        </p:nvSpPr>
        <p:spPr>
          <a:xfrm>
            <a:off x="8474158" y="28386268"/>
            <a:ext cx="3788316" cy="486418"/>
          </a:xfrm>
          <a:prstGeom prst="rect">
            <a:avLst/>
          </a:prstGeom>
          <a:ln>
            <a:solidFill>
              <a:schemeClr val="bg1"/>
            </a:solidFill>
            <a:prstDash val="dash"/>
          </a:ln>
        </p:spPr>
        <p:txBody>
          <a:bodyPr vert="horz" lIns="91440" tIns="45720" rIns="91440" bIns="45720" rtlCol="0" anchor="ctr">
            <a:noAutofit/>
          </a:bodyPr>
          <a:lstStyle>
            <a:lvl1pPr marL="0" indent="0" algn="ctr" defTabSz="2880086" rtl="0" eaLnBrk="1" latinLnBrk="0" hangingPunct="1">
              <a:lnSpc>
                <a:spcPct val="100000"/>
              </a:lnSpc>
              <a:spcBef>
                <a:spcPts val="0"/>
              </a:spcBef>
              <a:spcAft>
                <a:spcPts val="0"/>
              </a:spcAft>
              <a:buClr>
                <a:schemeClr val="tx1">
                  <a:lumMod val="85000"/>
                  <a:lumOff val="15000"/>
                </a:schemeClr>
              </a:buClr>
              <a:buFont typeface="Garamond" pitchFamily="18" charset="0"/>
              <a:buNone/>
              <a:defRPr sz="5984" b="0" kern="1200">
                <a:solidFill>
                  <a:schemeClr val="tx2"/>
                </a:solidFill>
                <a:latin typeface="+mn-lt"/>
                <a:ea typeface="+mn-ea"/>
                <a:cs typeface="+mn-cs"/>
              </a:defRPr>
            </a:lvl1pPr>
            <a:lvl2pPr marL="14400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984" b="1" kern="1200">
                <a:solidFill>
                  <a:schemeClr val="tx1"/>
                </a:solidFill>
                <a:latin typeface="+mn-lt"/>
                <a:ea typeface="+mn-ea"/>
                <a:cs typeface="+mn-cs"/>
              </a:defRPr>
            </a:lvl2pPr>
            <a:lvl3pPr marL="2880086" indent="0" algn="l" defTabSz="2880086" rtl="0" eaLnBrk="1" latinLnBrk="0" hangingPunct="1">
              <a:lnSpc>
                <a:spcPct val="100000"/>
              </a:lnSpc>
              <a:spcBef>
                <a:spcPts val="1575"/>
              </a:spcBef>
              <a:buClr>
                <a:schemeClr val="tx1">
                  <a:lumMod val="85000"/>
                  <a:lumOff val="15000"/>
                </a:schemeClr>
              </a:buClr>
              <a:buFont typeface="Garamond" pitchFamily="18" charset="0"/>
              <a:buNone/>
              <a:defRPr sz="5669" b="1" kern="1200">
                <a:solidFill>
                  <a:schemeClr val="tx1"/>
                </a:solidFill>
                <a:latin typeface="+mn-lt"/>
                <a:ea typeface="+mn-ea"/>
                <a:cs typeface="+mn-cs"/>
              </a:defRPr>
            </a:lvl3pPr>
            <a:lvl4pPr marL="4320129"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4pPr>
            <a:lvl5pPr marL="5760171"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5pPr>
            <a:lvl6pPr marL="7200214"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6pPr>
            <a:lvl7pPr marL="8640257"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7pPr>
            <a:lvl8pPr marL="10080300"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8pPr>
            <a:lvl9pPr marL="115203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9pPr>
          </a:lstStyle>
          <a:p>
            <a:r>
              <a:rPr lang="es-ES" sz="3200" b="1" dirty="0">
                <a:solidFill>
                  <a:schemeClr val="tx1"/>
                </a:solidFill>
                <a:latin typeface="Arial" panose="020B0604020202020204" pitchFamily="34" charset="0"/>
                <a:cs typeface="Arial" panose="020B0604020202020204" pitchFamily="34" charset="0"/>
              </a:rPr>
              <a:t>Tabla de atributos </a:t>
            </a:r>
          </a:p>
        </p:txBody>
      </p:sp>
      <p:pic>
        <p:nvPicPr>
          <p:cNvPr id="22" name="Imagen 21">
            <a:extLst>
              <a:ext uri="{FF2B5EF4-FFF2-40B4-BE49-F238E27FC236}">
                <a16:creationId xmlns:a16="http://schemas.microsoft.com/office/drawing/2014/main" id="{1938D965-601A-4AB3-A393-7393B713130A}"/>
              </a:ext>
            </a:extLst>
          </p:cNvPr>
          <p:cNvPicPr>
            <a:picLocks noChangeAspect="1"/>
          </p:cNvPicPr>
          <p:nvPr/>
        </p:nvPicPr>
        <p:blipFill rotWithShape="1">
          <a:blip r:embed="rId8"/>
          <a:srcRect t="9695" r="1049" b="4817"/>
          <a:stretch/>
        </p:blipFill>
        <p:spPr>
          <a:xfrm>
            <a:off x="2432682" y="32530420"/>
            <a:ext cx="4192546" cy="3868953"/>
          </a:xfrm>
          <a:prstGeom prst="rect">
            <a:avLst/>
          </a:prstGeom>
        </p:spPr>
      </p:pic>
      <p:sp>
        <p:nvSpPr>
          <p:cNvPr id="23" name="Marcador de texto 9"/>
          <p:cNvSpPr txBox="1">
            <a:spLocks/>
          </p:cNvSpPr>
          <p:nvPr/>
        </p:nvSpPr>
        <p:spPr>
          <a:xfrm>
            <a:off x="1423017" y="24003467"/>
            <a:ext cx="2890835" cy="548815"/>
          </a:xfrm>
          <a:prstGeom prst="rect">
            <a:avLst/>
          </a:prstGeom>
          <a:ln>
            <a:solidFill>
              <a:schemeClr val="bg1"/>
            </a:solidFill>
            <a:prstDash val="dash"/>
          </a:ln>
        </p:spPr>
        <p:txBody>
          <a:bodyPr vert="horz" lIns="91440" tIns="45720" rIns="91440" bIns="45720" rtlCol="0" anchor="ctr">
            <a:noAutofit/>
          </a:bodyPr>
          <a:lstStyle>
            <a:lvl1pPr marL="0" indent="0" algn="ctr" defTabSz="2880086" rtl="0" eaLnBrk="1" latinLnBrk="0" hangingPunct="1">
              <a:lnSpc>
                <a:spcPct val="100000"/>
              </a:lnSpc>
              <a:spcBef>
                <a:spcPts val="0"/>
              </a:spcBef>
              <a:spcAft>
                <a:spcPts val="0"/>
              </a:spcAft>
              <a:buClr>
                <a:schemeClr val="tx1">
                  <a:lumMod val="85000"/>
                  <a:lumOff val="15000"/>
                </a:schemeClr>
              </a:buClr>
              <a:buFont typeface="Garamond" pitchFamily="18" charset="0"/>
              <a:buNone/>
              <a:defRPr sz="5984" b="0" kern="1200">
                <a:solidFill>
                  <a:schemeClr val="tx2"/>
                </a:solidFill>
                <a:latin typeface="+mn-lt"/>
                <a:ea typeface="+mn-ea"/>
                <a:cs typeface="+mn-cs"/>
              </a:defRPr>
            </a:lvl1pPr>
            <a:lvl2pPr marL="14400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984" b="1" kern="1200">
                <a:solidFill>
                  <a:schemeClr val="tx1"/>
                </a:solidFill>
                <a:latin typeface="+mn-lt"/>
                <a:ea typeface="+mn-ea"/>
                <a:cs typeface="+mn-cs"/>
              </a:defRPr>
            </a:lvl2pPr>
            <a:lvl3pPr marL="2880086" indent="0" algn="l" defTabSz="2880086" rtl="0" eaLnBrk="1" latinLnBrk="0" hangingPunct="1">
              <a:lnSpc>
                <a:spcPct val="100000"/>
              </a:lnSpc>
              <a:spcBef>
                <a:spcPts val="1575"/>
              </a:spcBef>
              <a:buClr>
                <a:schemeClr val="tx1">
                  <a:lumMod val="85000"/>
                  <a:lumOff val="15000"/>
                </a:schemeClr>
              </a:buClr>
              <a:buFont typeface="Garamond" pitchFamily="18" charset="0"/>
              <a:buNone/>
              <a:defRPr sz="5669" b="1" kern="1200">
                <a:solidFill>
                  <a:schemeClr val="tx1"/>
                </a:solidFill>
                <a:latin typeface="+mn-lt"/>
                <a:ea typeface="+mn-ea"/>
                <a:cs typeface="+mn-cs"/>
              </a:defRPr>
            </a:lvl3pPr>
            <a:lvl4pPr marL="4320129"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4pPr>
            <a:lvl5pPr marL="5760171"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5pPr>
            <a:lvl6pPr marL="7200214"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6pPr>
            <a:lvl7pPr marL="8640257"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7pPr>
            <a:lvl8pPr marL="10080300"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8pPr>
            <a:lvl9pPr marL="115203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9pPr>
          </a:lstStyle>
          <a:p>
            <a:r>
              <a:rPr lang="es-ES" sz="3200" b="1" dirty="0">
                <a:solidFill>
                  <a:schemeClr val="tx1"/>
                </a:solidFill>
                <a:latin typeface="Arial" panose="020B0604020202020204" pitchFamily="34" charset="0"/>
                <a:cs typeface="Arial" panose="020B0604020202020204" pitchFamily="34" charset="0"/>
              </a:rPr>
              <a:t>Categorizado</a:t>
            </a:r>
          </a:p>
        </p:txBody>
      </p:sp>
      <p:pic>
        <p:nvPicPr>
          <p:cNvPr id="24" name="Imagen 23">
            <a:extLst>
              <a:ext uri="{FF2B5EF4-FFF2-40B4-BE49-F238E27FC236}">
                <a16:creationId xmlns:a16="http://schemas.microsoft.com/office/drawing/2014/main" id="{FF78F0F6-EEC5-479B-B092-8C6BA6314AB2}"/>
              </a:ext>
            </a:extLst>
          </p:cNvPr>
          <p:cNvPicPr>
            <a:picLocks noChangeAspect="1"/>
          </p:cNvPicPr>
          <p:nvPr/>
        </p:nvPicPr>
        <p:blipFill>
          <a:blip r:embed="rId9"/>
          <a:stretch>
            <a:fillRect/>
          </a:stretch>
        </p:blipFill>
        <p:spPr>
          <a:xfrm>
            <a:off x="1246560" y="33054873"/>
            <a:ext cx="1333500" cy="923925"/>
          </a:xfrm>
          <a:prstGeom prst="rect">
            <a:avLst/>
          </a:prstGeom>
        </p:spPr>
      </p:pic>
      <p:pic>
        <p:nvPicPr>
          <p:cNvPr id="25" name="Imagen 24">
            <a:extLst>
              <a:ext uri="{FF2B5EF4-FFF2-40B4-BE49-F238E27FC236}">
                <a16:creationId xmlns:a16="http://schemas.microsoft.com/office/drawing/2014/main" id="{D7AF91BA-A52F-4C17-89A2-C0103C71B157}"/>
              </a:ext>
            </a:extLst>
          </p:cNvPr>
          <p:cNvPicPr>
            <a:picLocks noChangeAspect="1"/>
          </p:cNvPicPr>
          <p:nvPr/>
        </p:nvPicPr>
        <p:blipFill rotWithShape="1">
          <a:blip r:embed="rId10"/>
          <a:srcRect l="3148" t="13785" b="606"/>
          <a:stretch/>
        </p:blipFill>
        <p:spPr>
          <a:xfrm>
            <a:off x="2411945" y="24611324"/>
            <a:ext cx="4139139" cy="3816218"/>
          </a:xfrm>
          <a:prstGeom prst="rect">
            <a:avLst/>
          </a:prstGeom>
        </p:spPr>
      </p:pic>
      <p:pic>
        <p:nvPicPr>
          <p:cNvPr id="26" name="Imagen 25">
            <a:extLst>
              <a:ext uri="{FF2B5EF4-FFF2-40B4-BE49-F238E27FC236}">
                <a16:creationId xmlns:a16="http://schemas.microsoft.com/office/drawing/2014/main" id="{F3B8BB93-B617-4533-AC54-1EFD1D4BF7B7}"/>
              </a:ext>
            </a:extLst>
          </p:cNvPr>
          <p:cNvPicPr>
            <a:picLocks noChangeAspect="1"/>
          </p:cNvPicPr>
          <p:nvPr/>
        </p:nvPicPr>
        <p:blipFill>
          <a:blip r:embed="rId11"/>
          <a:stretch>
            <a:fillRect/>
          </a:stretch>
        </p:blipFill>
        <p:spPr>
          <a:xfrm>
            <a:off x="1246560" y="24992350"/>
            <a:ext cx="1421814" cy="1565098"/>
          </a:xfrm>
          <a:prstGeom prst="rect">
            <a:avLst/>
          </a:prstGeom>
        </p:spPr>
      </p:pic>
      <p:pic>
        <p:nvPicPr>
          <p:cNvPr id="27" name="Imagen 26">
            <a:extLst>
              <a:ext uri="{FF2B5EF4-FFF2-40B4-BE49-F238E27FC236}">
                <a16:creationId xmlns:a16="http://schemas.microsoft.com/office/drawing/2014/main" id="{5A0887EF-D296-4E41-86B6-2D4286D48E2F}"/>
              </a:ext>
            </a:extLst>
          </p:cNvPr>
          <p:cNvPicPr>
            <a:picLocks noChangeAspect="1"/>
          </p:cNvPicPr>
          <p:nvPr/>
        </p:nvPicPr>
        <p:blipFill rotWithShape="1">
          <a:blip r:embed="rId12"/>
          <a:srcRect t="12426" b="4313"/>
          <a:stretch/>
        </p:blipFill>
        <p:spPr>
          <a:xfrm>
            <a:off x="8211002" y="24317288"/>
            <a:ext cx="4440521" cy="3856687"/>
          </a:xfrm>
          <a:prstGeom prst="rect">
            <a:avLst/>
          </a:prstGeom>
        </p:spPr>
      </p:pic>
      <p:pic>
        <p:nvPicPr>
          <p:cNvPr id="28" name="Imagen 27">
            <a:extLst>
              <a:ext uri="{FF2B5EF4-FFF2-40B4-BE49-F238E27FC236}">
                <a16:creationId xmlns:a16="http://schemas.microsoft.com/office/drawing/2014/main" id="{0A63CDEF-7097-4C81-9F7A-43563F2A8071}"/>
              </a:ext>
            </a:extLst>
          </p:cNvPr>
          <p:cNvPicPr>
            <a:picLocks noChangeAspect="1"/>
          </p:cNvPicPr>
          <p:nvPr/>
        </p:nvPicPr>
        <p:blipFill>
          <a:blip r:embed="rId13"/>
          <a:stretch>
            <a:fillRect/>
          </a:stretch>
        </p:blipFill>
        <p:spPr>
          <a:xfrm>
            <a:off x="6775114" y="24384346"/>
            <a:ext cx="1969730" cy="1216007"/>
          </a:xfrm>
          <a:prstGeom prst="rect">
            <a:avLst/>
          </a:prstGeom>
        </p:spPr>
      </p:pic>
      <p:sp>
        <p:nvSpPr>
          <p:cNvPr id="29" name="Marcador de texto 7"/>
          <p:cNvSpPr txBox="1">
            <a:spLocks/>
          </p:cNvSpPr>
          <p:nvPr/>
        </p:nvSpPr>
        <p:spPr>
          <a:xfrm>
            <a:off x="1091518" y="4735567"/>
            <a:ext cx="26626369" cy="5540108"/>
          </a:xfrm>
          <a:prstGeom prst="rect">
            <a:avLst/>
          </a:prstGeom>
          <a:ln>
            <a:noFill/>
          </a:ln>
        </p:spPr>
        <p:txBody>
          <a:bodyPr vert="horz" lIns="91440" tIns="45720" rIns="91440" bIns="45720" rtlCol="0" anchor="ctr">
            <a:noAutofit/>
          </a:bodyPr>
          <a:lstStyle>
            <a:lvl1pPr marL="0" indent="0" algn="ctr" defTabSz="2880086" rtl="0" eaLnBrk="1" latinLnBrk="0" hangingPunct="1">
              <a:lnSpc>
                <a:spcPct val="100000"/>
              </a:lnSpc>
              <a:spcBef>
                <a:spcPts val="0"/>
              </a:spcBef>
              <a:spcAft>
                <a:spcPts val="0"/>
              </a:spcAft>
              <a:buClr>
                <a:schemeClr val="tx1">
                  <a:lumMod val="85000"/>
                  <a:lumOff val="15000"/>
                </a:schemeClr>
              </a:buClr>
              <a:buFont typeface="Garamond" pitchFamily="18" charset="0"/>
              <a:buNone/>
              <a:defRPr sz="5984" b="0" kern="1200">
                <a:solidFill>
                  <a:schemeClr val="tx2"/>
                </a:solidFill>
                <a:latin typeface="+mn-lt"/>
                <a:ea typeface="+mn-ea"/>
                <a:cs typeface="+mn-cs"/>
              </a:defRPr>
            </a:lvl1pPr>
            <a:lvl2pPr marL="14400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984" b="1" kern="1200">
                <a:solidFill>
                  <a:schemeClr val="tx1"/>
                </a:solidFill>
                <a:latin typeface="+mn-lt"/>
                <a:ea typeface="+mn-ea"/>
                <a:cs typeface="+mn-cs"/>
              </a:defRPr>
            </a:lvl2pPr>
            <a:lvl3pPr marL="2880086" indent="0" algn="l" defTabSz="2880086" rtl="0" eaLnBrk="1" latinLnBrk="0" hangingPunct="1">
              <a:lnSpc>
                <a:spcPct val="100000"/>
              </a:lnSpc>
              <a:spcBef>
                <a:spcPts val="1575"/>
              </a:spcBef>
              <a:buClr>
                <a:schemeClr val="tx1">
                  <a:lumMod val="85000"/>
                  <a:lumOff val="15000"/>
                </a:schemeClr>
              </a:buClr>
              <a:buFont typeface="Garamond" pitchFamily="18" charset="0"/>
              <a:buNone/>
              <a:defRPr sz="5669" b="1" kern="1200">
                <a:solidFill>
                  <a:schemeClr val="tx1"/>
                </a:solidFill>
                <a:latin typeface="+mn-lt"/>
                <a:ea typeface="+mn-ea"/>
                <a:cs typeface="+mn-cs"/>
              </a:defRPr>
            </a:lvl3pPr>
            <a:lvl4pPr marL="4320129"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4pPr>
            <a:lvl5pPr marL="5760171"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5pPr>
            <a:lvl6pPr marL="7200214"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6pPr>
            <a:lvl7pPr marL="8640257"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7pPr>
            <a:lvl8pPr marL="10080300"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8pPr>
            <a:lvl9pPr marL="11520343" indent="0" algn="l" defTabSz="2880086" rtl="0" eaLnBrk="1" latinLnBrk="0" hangingPunct="1">
              <a:lnSpc>
                <a:spcPct val="100000"/>
              </a:lnSpc>
              <a:spcBef>
                <a:spcPts val="1575"/>
              </a:spcBef>
              <a:buClr>
                <a:schemeClr val="tx1">
                  <a:lumMod val="85000"/>
                  <a:lumOff val="15000"/>
                </a:schemeClr>
              </a:buClr>
              <a:buFont typeface="Garamond" pitchFamily="18" charset="0"/>
              <a:buNone/>
              <a:defRPr sz="5040" b="1" kern="1200">
                <a:solidFill>
                  <a:schemeClr val="tx1"/>
                </a:solidFill>
                <a:latin typeface="+mn-lt"/>
                <a:ea typeface="+mn-ea"/>
                <a:cs typeface="+mn-cs"/>
              </a:defRPr>
            </a:lvl9pPr>
          </a:lstStyle>
          <a:p>
            <a:pPr algn="just"/>
            <a:r>
              <a:rPr lang="es-ES" sz="3600" b="1" u="sng" dirty="0">
                <a:solidFill>
                  <a:schemeClr val="tx1"/>
                </a:solidFill>
                <a:latin typeface="Arial" panose="020B0604020202020204" pitchFamily="34" charset="0"/>
                <a:cs typeface="Arial" panose="020B0604020202020204" pitchFamily="34" charset="0"/>
              </a:rPr>
              <a:t>RESUMEN:</a:t>
            </a:r>
          </a:p>
          <a:p>
            <a:pPr algn="just"/>
            <a:r>
              <a:rPr lang="es-ES" sz="3600" dirty="0">
                <a:solidFill>
                  <a:schemeClr val="tx1"/>
                </a:solidFill>
                <a:latin typeface="Arial" panose="020B0604020202020204" pitchFamily="34" charset="0"/>
                <a:cs typeface="Arial" panose="020B0604020202020204" pitchFamily="34" charset="0"/>
              </a:rPr>
              <a:t>La ciudad de San Fernando del Valle de Catamarca está conformada por diversos sectores urbanos y algunos de ellos con accesos precarios y circulación insegura, debido a que sus calles y principales avenidas se encuentran desprovistas de elementos necesarios para una correcta circulación de vehículos y peatones bajo las normas vigentes de seguridad vial, y en vista de que contempla faltantes de elementos necesarios para alcanzar los estándares de confort mínimos correspondientes, se propone este SIT para el análisis de la Infraestructura y Señalización Vial como una herramienta para caracterizar y evidenciar esas limitantes y potencialidades del territorio, así como de las posibles mejoras barriales, y diagnosticar la situación actual del espacio urbano y las necesidades de accesibilidad existentes, obteniendo un proyecto piloto, que podrá ser utilizada en otras zonas de la ciudad.</a:t>
            </a:r>
            <a:endParaRPr lang="es-ES" sz="3600" dirty="0"/>
          </a:p>
        </p:txBody>
      </p:sp>
      <p:sp>
        <p:nvSpPr>
          <p:cNvPr id="30" name="Marcador de contenido 10"/>
          <p:cNvSpPr txBox="1">
            <a:spLocks/>
          </p:cNvSpPr>
          <p:nvPr/>
        </p:nvSpPr>
        <p:spPr>
          <a:xfrm>
            <a:off x="13438477" y="16743817"/>
            <a:ext cx="14279410" cy="19850917"/>
          </a:xfrm>
          <a:prstGeom prst="rect">
            <a:avLst/>
          </a:prstGeom>
          <a:ln>
            <a:solidFill>
              <a:schemeClr val="bg1"/>
            </a:solidFill>
            <a:prstDash val="dash"/>
          </a:ln>
        </p:spPr>
        <p:txBody>
          <a:bodyPr vert="horz" lIns="91440" tIns="45720" rIns="91440" bIns="45720" rtlCol="0">
            <a:noAutofit/>
          </a:bodyPr>
          <a:lstStyle>
            <a:lvl1pPr marL="576017" indent="-576017" algn="l" defTabSz="2880086" rtl="0" eaLnBrk="1" latinLnBrk="0" hangingPunct="1">
              <a:lnSpc>
                <a:spcPct val="100000"/>
              </a:lnSpc>
              <a:spcBef>
                <a:spcPts val="2835"/>
              </a:spcBef>
              <a:spcAft>
                <a:spcPts val="0"/>
              </a:spcAft>
              <a:buClr>
                <a:schemeClr val="tx1">
                  <a:lumMod val="85000"/>
                  <a:lumOff val="15000"/>
                </a:schemeClr>
              </a:buClr>
              <a:buFont typeface="Garamond" pitchFamily="18" charset="0"/>
              <a:buChar char="◦"/>
              <a:defRPr sz="5669" kern="1200">
                <a:solidFill>
                  <a:schemeClr val="tx1"/>
                </a:solidFill>
                <a:latin typeface="+mn-lt"/>
                <a:ea typeface="+mn-ea"/>
                <a:cs typeface="+mn-cs"/>
              </a:defRPr>
            </a:lvl1pPr>
            <a:lvl2pPr marL="1440043"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5040" kern="1200">
                <a:solidFill>
                  <a:schemeClr val="tx1"/>
                </a:solidFill>
                <a:latin typeface="+mn-lt"/>
                <a:ea typeface="+mn-ea"/>
                <a:cs typeface="+mn-cs"/>
              </a:defRPr>
            </a:lvl2pPr>
            <a:lvl3pPr marL="2304069"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3pPr>
            <a:lvl4pPr marL="3168094"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4pPr>
            <a:lvl5pPr marL="4032120" indent="-576017"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5pPr>
            <a:lvl6pPr marL="503952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6pPr>
            <a:lvl7pPr marL="598443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7pPr>
            <a:lvl8pPr marL="692934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8pPr>
            <a:lvl9pPr marL="7874250" indent="-720021" algn="l" defTabSz="2880086" rtl="0" eaLnBrk="1" latinLnBrk="0" hangingPunct="1">
              <a:lnSpc>
                <a:spcPct val="100000"/>
              </a:lnSpc>
              <a:spcBef>
                <a:spcPts val="1575"/>
              </a:spcBef>
              <a:buClr>
                <a:schemeClr val="tx1">
                  <a:lumMod val="85000"/>
                  <a:lumOff val="15000"/>
                </a:schemeClr>
              </a:buClr>
              <a:buFont typeface="Garamond" pitchFamily="18" charset="0"/>
              <a:buChar char="◦"/>
              <a:defRPr sz="4410" kern="1200">
                <a:solidFill>
                  <a:schemeClr val="tx1"/>
                </a:solidFill>
                <a:latin typeface="+mn-lt"/>
                <a:ea typeface="+mn-ea"/>
                <a:cs typeface="+mn-cs"/>
              </a:defRPr>
            </a:lvl9pPr>
          </a:lstStyle>
          <a:p>
            <a:pPr marL="0" indent="0" algn="just">
              <a:buNone/>
            </a:pPr>
            <a:endParaRPr lang="es-ES" sz="3500" dirty="0">
              <a:solidFill>
                <a:schemeClr val="tx2"/>
              </a:solidFill>
            </a:endParaRPr>
          </a:p>
        </p:txBody>
      </p:sp>
      <p:sp>
        <p:nvSpPr>
          <p:cNvPr id="6" name="Rectángulo 5"/>
          <p:cNvSpPr/>
          <p:nvPr/>
        </p:nvSpPr>
        <p:spPr>
          <a:xfrm>
            <a:off x="1091519" y="18981021"/>
            <a:ext cx="12211988" cy="5078313"/>
          </a:xfrm>
          <a:prstGeom prst="rect">
            <a:avLst/>
          </a:prstGeom>
        </p:spPr>
        <p:txBody>
          <a:bodyPr wrap="square">
            <a:spAutoFit/>
          </a:bodyPr>
          <a:lstStyle/>
          <a:p>
            <a:pPr algn="just"/>
            <a:r>
              <a:rPr lang="es-ES" sz="3600" b="1" dirty="0">
                <a:latin typeface="Arial" panose="020B0604020202020204" pitchFamily="34" charset="0"/>
                <a:cs typeface="Arial" panose="020B0604020202020204" pitchFamily="34" charset="0"/>
              </a:rPr>
              <a:t>RESULTADO</a:t>
            </a:r>
          </a:p>
          <a:p>
            <a:pPr algn="just"/>
            <a:r>
              <a:rPr lang="es-ES" sz="3600" dirty="0">
                <a:latin typeface="Arial" panose="020B0604020202020204" pitchFamily="34" charset="0"/>
                <a:cs typeface="Arial" panose="020B0604020202020204" pitchFamily="34" charset="0"/>
              </a:rPr>
              <a:t>•Se puede visualizar de manera sencilla los elementos principales, como los sentidos de las calles, estado, ubicación y tipo de señales, etc. </a:t>
            </a:r>
          </a:p>
          <a:p>
            <a:pPr algn="just"/>
            <a:r>
              <a:rPr lang="es-ES" sz="3600" dirty="0">
                <a:latin typeface="Arial" panose="020B0604020202020204" pitchFamily="34" charset="0"/>
                <a:cs typeface="Arial" panose="020B0604020202020204" pitchFamily="34" charset="0"/>
              </a:rPr>
              <a:t>•Abriendo la tabla de atributos podemos encontrar más información en detalle, posibilitando así, visualizar, de manera sencilla y accesible, la problemática y las condiciones en las que esta se encuentra actualmente la zona de estudio.</a:t>
            </a:r>
          </a:p>
        </p:txBody>
      </p:sp>
      <p:sp>
        <p:nvSpPr>
          <p:cNvPr id="7" name="Rectángulo 6"/>
          <p:cNvSpPr/>
          <p:nvPr/>
        </p:nvSpPr>
        <p:spPr>
          <a:xfrm>
            <a:off x="13456299" y="16728704"/>
            <a:ext cx="14279410" cy="6740307"/>
          </a:xfrm>
          <a:prstGeom prst="rect">
            <a:avLst/>
          </a:prstGeom>
        </p:spPr>
        <p:txBody>
          <a:bodyPr wrap="square">
            <a:spAutoFit/>
          </a:bodyPr>
          <a:lstStyle/>
          <a:p>
            <a:pPr algn="just"/>
            <a:r>
              <a:rPr lang="es-ES" sz="3600" b="1" u="sng" dirty="0">
                <a:latin typeface="Arial" panose="020B0604020202020204" pitchFamily="34" charset="0"/>
                <a:cs typeface="Arial" panose="020B0604020202020204" pitchFamily="34" charset="0"/>
              </a:rPr>
              <a:t>METODOLOGIA</a:t>
            </a:r>
          </a:p>
          <a:p>
            <a:pPr algn="just"/>
            <a:r>
              <a:rPr lang="es-ES" sz="3600" dirty="0">
                <a:latin typeface="Arial" panose="020B0604020202020204" pitchFamily="34" charset="0"/>
                <a:cs typeface="Arial" panose="020B0604020202020204" pitchFamily="34" charset="0"/>
              </a:rPr>
              <a:t>Los criterios y conceptos a tener en cuenta en la recopilación de antecedentes y análisis de los datos fueron obtenidos de la Dirección de Planeamiento Urbano y Vialidad Nacional.</a:t>
            </a:r>
          </a:p>
          <a:p>
            <a:pPr algn="just"/>
            <a:r>
              <a:rPr lang="es-ES" sz="3600" dirty="0">
                <a:latin typeface="Arial" panose="020B0604020202020204" pitchFamily="34" charset="0"/>
                <a:cs typeface="Arial" panose="020B0604020202020204" pitchFamily="34" charset="0"/>
              </a:rPr>
              <a:t>Se consultaron manuales, ordenanzas, decretos municipales y entre otros documentos legales y se efectuó el relevamiento de la zona de estudio por medio de imágenes satelitales con la implementación de softwares como Google </a:t>
            </a:r>
            <a:r>
              <a:rPr lang="es-ES" sz="3600" dirty="0" err="1">
                <a:latin typeface="Arial" panose="020B0604020202020204" pitchFamily="34" charset="0"/>
                <a:cs typeface="Arial" panose="020B0604020202020204" pitchFamily="34" charset="0"/>
              </a:rPr>
              <a:t>Earth</a:t>
            </a:r>
            <a:r>
              <a:rPr lang="es-ES" sz="3600" dirty="0">
                <a:latin typeface="Arial" panose="020B0604020202020204" pitchFamily="34" charset="0"/>
                <a:cs typeface="Arial" panose="020B0604020202020204" pitchFamily="34" charset="0"/>
              </a:rPr>
              <a:t> Pro o Google </a:t>
            </a:r>
            <a:r>
              <a:rPr lang="es-ES" sz="3600" dirty="0" err="1">
                <a:latin typeface="Arial" panose="020B0604020202020204" pitchFamily="34" charset="0"/>
                <a:cs typeface="Arial" panose="020B0604020202020204" pitchFamily="34" charset="0"/>
              </a:rPr>
              <a:t>Maps</a:t>
            </a:r>
            <a:r>
              <a:rPr lang="es-ES" sz="3600" dirty="0">
                <a:latin typeface="Arial" panose="020B0604020202020204" pitchFamily="34" charset="0"/>
                <a:cs typeface="Arial" panose="020B0604020202020204" pitchFamily="34" charset="0"/>
              </a:rPr>
              <a:t>. Con ello, se realizó un relevamiento in situ de la zona, para corroborar los datos obtenidos del análisis de imágenes satelitales.</a:t>
            </a:r>
          </a:p>
          <a:p>
            <a:pPr algn="just"/>
            <a:r>
              <a:rPr lang="es-ES" sz="3600" dirty="0">
                <a:latin typeface="Arial" panose="020B0604020202020204" pitchFamily="34" charset="0"/>
                <a:cs typeface="Arial" panose="020B0604020202020204" pitchFamily="34" charset="0"/>
              </a:rPr>
              <a:t>Con la depuración de los datos recolectados,  generamos la base de datos para Infraestructura Vial.</a:t>
            </a:r>
          </a:p>
        </p:txBody>
      </p:sp>
      <p:pic>
        <p:nvPicPr>
          <p:cNvPr id="31" name="Imagen 30">
            <a:extLst>
              <a:ext uri="{FF2B5EF4-FFF2-40B4-BE49-F238E27FC236}">
                <a16:creationId xmlns:a16="http://schemas.microsoft.com/office/drawing/2014/main" id="{554A22B6-9DF8-416F-9728-DF8CA51F2A5D}"/>
              </a:ext>
            </a:extLst>
          </p:cNvPr>
          <p:cNvPicPr/>
          <p:nvPr/>
        </p:nvPicPr>
        <p:blipFill>
          <a:blip r:embed="rId14"/>
          <a:stretch>
            <a:fillRect/>
          </a:stretch>
        </p:blipFill>
        <p:spPr>
          <a:xfrm>
            <a:off x="13527205" y="23526595"/>
            <a:ext cx="6067714" cy="3782511"/>
          </a:xfrm>
          <a:prstGeom prst="rect">
            <a:avLst/>
          </a:prstGeom>
        </p:spPr>
      </p:pic>
      <p:sp>
        <p:nvSpPr>
          <p:cNvPr id="16" name="Rectángulo 15"/>
          <p:cNvSpPr/>
          <p:nvPr/>
        </p:nvSpPr>
        <p:spPr>
          <a:xfrm>
            <a:off x="19951432" y="23338673"/>
            <a:ext cx="7224835" cy="1827616"/>
          </a:xfrm>
          <a:prstGeom prst="rect">
            <a:avLst/>
          </a:prstGeom>
        </p:spPr>
        <p:txBody>
          <a:bodyPr wrap="square">
            <a:spAutoFit/>
          </a:bodyPr>
          <a:lstStyle/>
          <a:p>
            <a:pPr algn="just">
              <a:lnSpc>
                <a:spcPct val="107000"/>
              </a:lnSpc>
              <a:spcAft>
                <a:spcPts val="0"/>
              </a:spcAft>
            </a:pPr>
            <a:r>
              <a:rPr lang="es-AR" sz="3600" dirty="0">
                <a:latin typeface="Arial" panose="020B0604020202020204" pitchFamily="34" charset="0"/>
                <a:ea typeface="Calibri" panose="020F0502020204030204" pitchFamily="34" charset="0"/>
                <a:cs typeface="Arial" panose="020B0604020202020204" pitchFamily="34" charset="0"/>
              </a:rPr>
              <a:t>Ejecutamos el SIT con la implementación del software QGIS.</a:t>
            </a:r>
            <a:endParaRPr lang="es-ES" sz="3600" dirty="0">
              <a:latin typeface="Arial" panose="020B0604020202020204" pitchFamily="34" charset="0"/>
              <a:ea typeface="Calibri" panose="020F0502020204030204" pitchFamily="34" charset="0"/>
              <a:cs typeface="Arial" panose="020B0604020202020204" pitchFamily="34" charset="0"/>
            </a:endParaRPr>
          </a:p>
        </p:txBody>
      </p:sp>
      <p:pic>
        <p:nvPicPr>
          <p:cNvPr id="32" name="Imagen 31">
            <a:extLst>
              <a:ext uri="{FF2B5EF4-FFF2-40B4-BE49-F238E27FC236}">
                <a16:creationId xmlns:a16="http://schemas.microsoft.com/office/drawing/2014/main" id="{9DC16722-C763-48F3-8C23-C6611DDBFD07}"/>
              </a:ext>
            </a:extLst>
          </p:cNvPr>
          <p:cNvPicPr/>
          <p:nvPr/>
        </p:nvPicPr>
        <p:blipFill rotWithShape="1">
          <a:blip r:embed="rId15"/>
          <a:srcRect b="34486"/>
          <a:stretch/>
        </p:blipFill>
        <p:spPr>
          <a:xfrm>
            <a:off x="22619955" y="24611324"/>
            <a:ext cx="4975654" cy="2509860"/>
          </a:xfrm>
          <a:prstGeom prst="rect">
            <a:avLst/>
          </a:prstGeom>
        </p:spPr>
      </p:pic>
      <p:sp>
        <p:nvSpPr>
          <p:cNvPr id="34" name="Rectángulo 33"/>
          <p:cNvSpPr/>
          <p:nvPr/>
        </p:nvSpPr>
        <p:spPr>
          <a:xfrm>
            <a:off x="13456299" y="27314488"/>
            <a:ext cx="9424837" cy="4524315"/>
          </a:xfrm>
          <a:prstGeom prst="rect">
            <a:avLst/>
          </a:prstGeom>
        </p:spPr>
        <p:txBody>
          <a:bodyPr wrap="square">
            <a:spAutoFit/>
          </a:bodyPr>
          <a:lstStyle/>
          <a:p>
            <a:pPr algn="just"/>
            <a:r>
              <a:rPr lang="es-ES" sz="3600" dirty="0">
                <a:latin typeface="Arial" panose="020B0604020202020204" pitchFamily="34" charset="0"/>
                <a:cs typeface="Arial" panose="020B0604020202020204" pitchFamily="34" charset="0"/>
              </a:rPr>
              <a:t>Incorporamos la cartografía base, conformada por un vuelo fotogramétrico obtenida mediante enlace WMS de la página web del Instituto Geográfico Nacional (IGN), y un archivo de las manzanas, de la ciudad de San Fernando del Valle de Catamarca, obtenido mediante enlace WFS de la página web de IDERA.</a:t>
            </a:r>
          </a:p>
        </p:txBody>
      </p:sp>
      <p:pic>
        <p:nvPicPr>
          <p:cNvPr id="35" name="Imagen 34">
            <a:extLst>
              <a:ext uri="{FF2B5EF4-FFF2-40B4-BE49-F238E27FC236}">
                <a16:creationId xmlns:a16="http://schemas.microsoft.com/office/drawing/2014/main" id="{C4F1B6C0-87BD-4AFF-842A-A8C38ED1008B}"/>
              </a:ext>
            </a:extLst>
          </p:cNvPr>
          <p:cNvPicPr/>
          <p:nvPr/>
        </p:nvPicPr>
        <p:blipFill>
          <a:blip r:embed="rId16"/>
          <a:stretch>
            <a:fillRect/>
          </a:stretch>
        </p:blipFill>
        <p:spPr>
          <a:xfrm>
            <a:off x="23016106" y="27314488"/>
            <a:ext cx="4616348" cy="4332920"/>
          </a:xfrm>
          <a:prstGeom prst="rect">
            <a:avLst/>
          </a:prstGeom>
        </p:spPr>
      </p:pic>
      <p:sp>
        <p:nvSpPr>
          <p:cNvPr id="36" name="Rectángulo 35"/>
          <p:cNvSpPr/>
          <p:nvPr/>
        </p:nvSpPr>
        <p:spPr>
          <a:xfrm>
            <a:off x="13438477" y="31709206"/>
            <a:ext cx="14193977" cy="4791568"/>
          </a:xfrm>
          <a:prstGeom prst="rect">
            <a:avLst/>
          </a:prstGeom>
        </p:spPr>
        <p:txBody>
          <a:bodyPr wrap="square">
            <a:spAutoFit/>
          </a:bodyPr>
          <a:lstStyle/>
          <a:p>
            <a:pPr algn="just">
              <a:lnSpc>
                <a:spcPct val="107000"/>
              </a:lnSpc>
              <a:spcAft>
                <a:spcPts val="0"/>
              </a:spcAft>
            </a:pPr>
            <a:r>
              <a:rPr lang="es-AR" sz="3600" dirty="0">
                <a:latin typeface="Arial" panose="020B0604020202020204" pitchFamily="34" charset="0"/>
                <a:ea typeface="Calibri" panose="020F0502020204030204" pitchFamily="34" charset="0"/>
                <a:cs typeface="Arial" panose="020B0604020202020204" pitchFamily="34" charset="0"/>
              </a:rPr>
              <a:t>En la creación de la topología, se utilizaron elementos puntuales para la representación y discriminación de las señales viales y elementos lineales para la representación de las calles, en las cuales se incorporó, a modo ilustrativo, su sentido. </a:t>
            </a:r>
            <a:endParaRPr lang="es-ES" sz="36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es-AR" sz="3600" dirty="0">
                <a:latin typeface="Arial" panose="020B0604020202020204" pitchFamily="34" charset="0"/>
                <a:ea typeface="Calibri" panose="020F0502020204030204" pitchFamily="34" charset="0"/>
                <a:cs typeface="Arial" panose="020B0604020202020204" pitchFamily="34" charset="0"/>
              </a:rPr>
              <a:t>Para finalizar se incorporó a esta topología, los metadatos correspondientes preparados previamente con la información recopilada en campaña, obteniendo como resultado un </a:t>
            </a:r>
            <a:r>
              <a:rPr lang="es-AR" sz="3600" b="1"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rPr>
              <a:t>SIT aplicado a la infraestructura y la señalización vial. </a:t>
            </a:r>
            <a:endParaRPr lang="es-ES" sz="3600" dirty="0">
              <a:solidFill>
                <a:schemeClr val="accent2">
                  <a:lumMod val="75000"/>
                </a:schemeClr>
              </a:solidFill>
              <a:latin typeface="Arial" panose="020B0604020202020204" pitchFamily="34" charset="0"/>
              <a:ea typeface="Calibri" panose="020F0502020204030204" pitchFamily="34" charset="0"/>
              <a:cs typeface="Arial" panose="020B0604020202020204" pitchFamily="34" charset="0"/>
            </a:endParaRPr>
          </a:p>
        </p:txBody>
      </p:sp>
      <p:sp>
        <p:nvSpPr>
          <p:cNvPr id="37" name="Marcador de texto 7"/>
          <p:cNvSpPr>
            <a:spLocks noGrp="1"/>
          </p:cNvSpPr>
          <p:nvPr>
            <p:ph type="body" idx="1"/>
          </p:nvPr>
        </p:nvSpPr>
        <p:spPr>
          <a:xfrm>
            <a:off x="1091518" y="36688696"/>
            <a:ext cx="26644191" cy="4643323"/>
          </a:xfrm>
          <a:ln>
            <a:solidFill>
              <a:schemeClr val="bg1"/>
            </a:solidFill>
          </a:ln>
        </p:spPr>
        <p:txBody>
          <a:bodyPr>
            <a:normAutofit lnSpcReduction="10000"/>
          </a:bodyPr>
          <a:lstStyle/>
          <a:p>
            <a:r>
              <a:rPr lang="es-ES" sz="3600" b="1" u="sng" dirty="0">
                <a:solidFill>
                  <a:schemeClr val="tx1"/>
                </a:solidFill>
                <a:latin typeface="Arial" panose="020B0604020202020204" pitchFamily="34" charset="0"/>
                <a:cs typeface="Arial" panose="020B0604020202020204" pitchFamily="34" charset="0"/>
              </a:rPr>
              <a:t>CONCLUSIONES</a:t>
            </a:r>
            <a:endParaRPr lang="es-ES" sz="3600" dirty="0">
              <a:solidFill>
                <a:schemeClr val="tx1"/>
              </a:solidFill>
              <a:latin typeface="Arial" panose="020B0604020202020204" pitchFamily="34" charset="0"/>
              <a:cs typeface="Arial" panose="020B0604020202020204" pitchFamily="34" charset="0"/>
            </a:endParaRPr>
          </a:p>
          <a:p>
            <a:pPr algn="just"/>
            <a:r>
              <a:rPr lang="es-ES" sz="3600" dirty="0">
                <a:solidFill>
                  <a:schemeClr val="tx1"/>
                </a:solidFill>
                <a:latin typeface="Arial" panose="020B0604020202020204" pitchFamily="34" charset="0"/>
                <a:cs typeface="Arial" panose="020B0604020202020204" pitchFamily="34" charset="0"/>
              </a:rPr>
              <a:t>Este proyecto fue generado solamente dentro de cuatro avenidas de la zona norte de la ciudad, con la esperanza de poder utilizarlo como proyecto piloto y aplicarlo en zonas que se encuentren en situaciones similares para, una vez aplicado en más lugares, poder contar con una cartografía completa que evidencie el estado de la ciudad para poder llevar a cabo las políticas publicas correspondientes cuando sea posible, teniendo en cuenta que una mejor visualización de las problemáticas, y de donde se encuentran, facilita la toma de decisiones. </a:t>
            </a:r>
          </a:p>
          <a:p>
            <a:pPr algn="just"/>
            <a:r>
              <a:rPr lang="es-ES" sz="3600" dirty="0">
                <a:solidFill>
                  <a:schemeClr val="tx1"/>
                </a:solidFill>
                <a:latin typeface="Arial" panose="020B0604020202020204" pitchFamily="34" charset="0"/>
                <a:cs typeface="Arial" panose="020B0604020202020204" pitchFamily="34" charset="0"/>
              </a:rPr>
              <a:t>Esperamos que este proyecto pueda ser aplicado en las demás zonas de la ciudad y que no solo sirva para la toma de decisiones administrativas, sino que también sea accesible para cualquier usuario interesado, ya sean empresas de transporte, de servicios, </a:t>
            </a:r>
            <a:r>
              <a:rPr lang="es-ES" sz="3600" dirty="0" err="1">
                <a:solidFill>
                  <a:schemeClr val="tx1"/>
                </a:solidFill>
                <a:latin typeface="Arial" panose="020B0604020202020204" pitchFamily="34" charset="0"/>
                <a:cs typeface="Arial" panose="020B0604020202020204" pitchFamily="34" charset="0"/>
              </a:rPr>
              <a:t>cadetería</a:t>
            </a:r>
            <a:r>
              <a:rPr lang="es-ES" sz="3600" dirty="0">
                <a:solidFill>
                  <a:schemeClr val="tx1"/>
                </a:solidFill>
                <a:latin typeface="Arial" panose="020B0604020202020204" pitchFamily="34" charset="0"/>
                <a:cs typeface="Arial" panose="020B0604020202020204" pitchFamily="34" charset="0"/>
              </a:rPr>
              <a:t> o a particulares, es decir que esté al alcance del público en general.</a:t>
            </a:r>
          </a:p>
        </p:txBody>
      </p:sp>
      <p:sp>
        <p:nvSpPr>
          <p:cNvPr id="38" name="Título 1"/>
          <p:cNvSpPr txBox="1">
            <a:spLocks/>
          </p:cNvSpPr>
          <p:nvPr/>
        </p:nvSpPr>
        <p:spPr>
          <a:xfrm>
            <a:off x="914399" y="1841408"/>
            <a:ext cx="26959562" cy="3335853"/>
          </a:xfrm>
          <a:prstGeom prst="rect">
            <a:avLst/>
          </a:prstGeom>
          <a:ln>
            <a:solidFill>
              <a:schemeClr val="tx1"/>
            </a:solidFill>
            <a:prstDash val="solid"/>
          </a:ln>
        </p:spPr>
        <p:txBody>
          <a:bodyPr vert="horz" lIns="91440" tIns="252000" rIns="91440" bIns="36000" rtlCol="0" anchor="ctr">
            <a:normAutofit fontScale="85000" lnSpcReduction="20000"/>
          </a:bodyPr>
          <a:lstStyle>
            <a:lvl1pPr algn="l" defTabSz="2880086" rtl="0" eaLnBrk="1" latinLnBrk="0" hangingPunct="1">
              <a:lnSpc>
                <a:spcPct val="90000"/>
              </a:lnSpc>
              <a:spcBef>
                <a:spcPct val="0"/>
              </a:spcBef>
              <a:buNone/>
              <a:defRPr lang="en-US" sz="12599" kern="1200" cap="none" spc="0" baseline="0" dirty="0">
                <a:solidFill>
                  <a:schemeClr val="tx1">
                    <a:lumMod val="85000"/>
                    <a:lumOff val="15000"/>
                  </a:schemeClr>
                </a:solidFill>
                <a:effectLst/>
                <a:latin typeface="+mj-lt"/>
                <a:ea typeface="+mn-ea"/>
                <a:cs typeface="+mn-cs"/>
              </a:defRPr>
            </a:lvl1pPr>
          </a:lstStyle>
          <a:p>
            <a:pPr algn="ctr"/>
            <a:r>
              <a:rPr lang="es-ES" sz="5200" b="1" dirty="0">
                <a:latin typeface="Arial" panose="020B0604020202020204" pitchFamily="34" charset="0"/>
                <a:cs typeface="Arial" panose="020B0604020202020204" pitchFamily="34" charset="0"/>
              </a:rPr>
              <a:t>SIT PARA EL ANÁLISIS DE LA INFRAESTRUCTURA Y SEÑALIZACIÓN VIAL EN EL SECTOR NORTE DE LA CIUDAD DE SAN FERNANDO DEL VALLE DE CATAMARCA</a:t>
            </a:r>
          </a:p>
          <a:p>
            <a:pPr algn="ctr">
              <a:lnSpc>
                <a:spcPct val="100000"/>
              </a:lnSpc>
            </a:pPr>
            <a:endParaRPr lang="es-ES" sz="2800" dirty="0">
              <a:latin typeface="Arial" panose="020B0604020202020204" pitchFamily="34" charset="0"/>
              <a:cs typeface="Arial" panose="020B0604020202020204" pitchFamily="34" charset="0"/>
            </a:endParaRPr>
          </a:p>
          <a:p>
            <a:pPr algn="ctr">
              <a:lnSpc>
                <a:spcPct val="100000"/>
              </a:lnSpc>
            </a:pPr>
            <a:r>
              <a:rPr lang="es-ES" sz="4800" dirty="0">
                <a:latin typeface="Arial" panose="020B0604020202020204" pitchFamily="34" charset="0"/>
                <a:cs typeface="Arial" panose="020B0604020202020204" pitchFamily="34" charset="0"/>
              </a:rPr>
              <a:t>Cedrón R. Ana Cecilia</a:t>
            </a:r>
            <a:r>
              <a:rPr lang="es-AR" sz="4800" baseline="30000" dirty="0">
                <a:effectLst/>
                <a:latin typeface="Arial" panose="020B0604020202020204" pitchFamily="34" charset="0"/>
                <a:ea typeface="Calibri" panose="020F0502020204030204" pitchFamily="34" charset="0"/>
                <a:cs typeface="Arial" panose="020B0604020202020204" pitchFamily="34" charset="0"/>
              </a:rPr>
              <a:t>1</a:t>
            </a:r>
            <a:r>
              <a:rPr lang="es-ES" sz="4800" dirty="0">
                <a:latin typeface="Arial" panose="020B0604020202020204" pitchFamily="34" charset="0"/>
                <a:cs typeface="Arial" panose="020B0604020202020204" pitchFamily="34" charset="0"/>
              </a:rPr>
              <a:t>, Perna María Alejandra</a:t>
            </a:r>
            <a:r>
              <a:rPr lang="es-AR" sz="4800" baseline="30000" dirty="0">
                <a:effectLst/>
                <a:latin typeface="Arial" panose="020B0604020202020204" pitchFamily="34" charset="0"/>
                <a:ea typeface="Calibri" panose="020F0502020204030204" pitchFamily="34" charset="0"/>
                <a:cs typeface="Arial" panose="020B0604020202020204" pitchFamily="34" charset="0"/>
              </a:rPr>
              <a:t>1</a:t>
            </a:r>
            <a:r>
              <a:rPr lang="es-ES" sz="4800" dirty="0">
                <a:latin typeface="Arial" panose="020B0604020202020204" pitchFamily="34" charset="0"/>
                <a:cs typeface="Arial" panose="020B0604020202020204" pitchFamily="34" charset="0"/>
              </a:rPr>
              <a:t>, Marcela E. Montivero</a:t>
            </a:r>
            <a:r>
              <a:rPr lang="es-AR" sz="4800" baseline="30000" dirty="0">
                <a:effectLst/>
                <a:latin typeface="Arial" panose="020B0604020202020204" pitchFamily="34" charset="0"/>
                <a:ea typeface="Calibri" panose="020F0502020204030204" pitchFamily="34" charset="0"/>
                <a:cs typeface="Arial" panose="020B0604020202020204" pitchFamily="34" charset="0"/>
              </a:rPr>
              <a:t>1</a:t>
            </a:r>
            <a:r>
              <a:rPr lang="es-ES" sz="4800" dirty="0">
                <a:latin typeface="Arial" panose="020B0604020202020204" pitchFamily="34" charset="0"/>
                <a:cs typeface="Arial" panose="020B0604020202020204" pitchFamily="34" charset="0"/>
              </a:rPr>
              <a:t>, Marcelo E. Savio</a:t>
            </a:r>
            <a:r>
              <a:rPr lang="es-AR" sz="4800" baseline="30000" dirty="0">
                <a:effectLst/>
                <a:latin typeface="Arial" panose="020B0604020202020204" pitchFamily="34" charset="0"/>
                <a:ea typeface="Calibri" panose="020F0502020204030204" pitchFamily="34" charset="0"/>
                <a:cs typeface="Arial" panose="020B0604020202020204" pitchFamily="34" charset="0"/>
              </a:rPr>
              <a:t> 1,2</a:t>
            </a:r>
            <a:r>
              <a:rPr lang="es-ES" sz="4800" dirty="0">
                <a:latin typeface="Arial" panose="020B0604020202020204" pitchFamily="34" charset="0"/>
                <a:cs typeface="Arial" panose="020B0604020202020204" pitchFamily="34" charset="0"/>
              </a:rPr>
              <a:t>,</a:t>
            </a:r>
          </a:p>
          <a:p>
            <a:pPr algn="ctr">
              <a:lnSpc>
                <a:spcPct val="100000"/>
              </a:lnSpc>
            </a:pPr>
            <a:r>
              <a:rPr lang="es-AR" sz="4800" baseline="30000" dirty="0">
                <a:effectLst/>
                <a:latin typeface="Arial" panose="020B0604020202020204" pitchFamily="34" charset="0"/>
                <a:ea typeface="Calibri" panose="020F0502020204030204" pitchFamily="34" charset="0"/>
              </a:rPr>
              <a:t>1</a:t>
            </a:r>
            <a:r>
              <a:rPr lang="es-AR" sz="4800" dirty="0">
                <a:effectLst/>
                <a:latin typeface="Arial" panose="020B0604020202020204" pitchFamily="34" charset="0"/>
                <a:ea typeface="Calibri" panose="020F0502020204030204" pitchFamily="34" charset="0"/>
              </a:rPr>
              <a:t>FTyCA, UNCA- </a:t>
            </a:r>
            <a:r>
              <a:rPr lang="es-AR" sz="4800" baseline="30000" dirty="0">
                <a:effectLst/>
                <a:latin typeface="Arial" panose="020B0604020202020204" pitchFamily="34" charset="0"/>
                <a:ea typeface="Calibri" panose="020F0502020204030204" pitchFamily="34" charset="0"/>
              </a:rPr>
              <a:t>2</a:t>
            </a:r>
            <a:r>
              <a:rPr lang="es-AR" sz="4800" dirty="0">
                <a:effectLst/>
                <a:latin typeface="Arial" panose="020B0604020202020204" pitchFamily="34" charset="0"/>
                <a:ea typeface="Calibri" panose="020F0502020204030204" pitchFamily="34" charset="0"/>
              </a:rPr>
              <a:t>IMCODEG, Catamarca, Argentina</a:t>
            </a:r>
            <a:endParaRPr lang="es-ES" sz="4800" dirty="0">
              <a:latin typeface="Arial" panose="020B0604020202020204" pitchFamily="34" charset="0"/>
              <a:cs typeface="Arial" panose="020B0604020202020204" pitchFamily="34" charset="0"/>
            </a:endParaRPr>
          </a:p>
          <a:p>
            <a:pPr algn="ctr">
              <a:lnSpc>
                <a:spcPct val="100000"/>
              </a:lnSpc>
            </a:pPr>
            <a:r>
              <a:rPr lang="es-ES" sz="4800" dirty="0">
                <a:latin typeface="Arial" panose="020B0604020202020204" pitchFamily="34" charset="0"/>
                <a:cs typeface="Arial" panose="020B0604020202020204" pitchFamily="34" charset="0"/>
              </a:rPr>
              <a:t>e-mail</a:t>
            </a:r>
            <a:r>
              <a:rPr lang="es-ES" sz="4800" dirty="0">
                <a:solidFill>
                  <a:schemeClr val="tx1"/>
                </a:solidFill>
                <a:latin typeface="Arial" panose="020B0604020202020204" pitchFamily="34" charset="0"/>
                <a:cs typeface="Arial" panose="020B0604020202020204" pitchFamily="34" charset="0"/>
              </a:rPr>
              <a:t>: </a:t>
            </a:r>
            <a:r>
              <a:rPr lang="es-ES" sz="4800" dirty="0">
                <a:solidFill>
                  <a:schemeClr val="tx1"/>
                </a:solidFill>
                <a:latin typeface="Arial" panose="020B0604020202020204" pitchFamily="34" charset="0"/>
                <a:cs typeface="Arial" panose="020B0604020202020204" pitchFamily="34" charset="0"/>
                <a:hlinkClick r:id="rId17">
                  <a:extLst>
                    <a:ext uri="{A12FA001-AC4F-418D-AE19-62706E023703}">
                      <ahyp:hlinkClr xmlns:ahyp="http://schemas.microsoft.com/office/drawing/2018/hyperlinkcolor" val="tx"/>
                    </a:ext>
                  </a:extLst>
                </a:hlinkClick>
              </a:rPr>
              <a:t>anacedron43@gmail.com</a:t>
            </a:r>
            <a:r>
              <a:rPr lang="es-ES" sz="4800" dirty="0">
                <a:solidFill>
                  <a:schemeClr val="tx1"/>
                </a:solidFill>
                <a:latin typeface="Arial" panose="020B0604020202020204" pitchFamily="34" charset="0"/>
                <a:cs typeface="Arial" panose="020B0604020202020204" pitchFamily="34" charset="0"/>
              </a:rPr>
              <a:t>, </a:t>
            </a:r>
            <a:r>
              <a:rPr lang="es-ES" sz="4800" dirty="0">
                <a:solidFill>
                  <a:schemeClr val="tx1"/>
                </a:solidFill>
                <a:latin typeface="Arial" panose="020B0604020202020204" pitchFamily="34" charset="0"/>
                <a:cs typeface="Arial" panose="020B0604020202020204" pitchFamily="34" charset="0"/>
                <a:hlinkClick r:id="rId18">
                  <a:extLst>
                    <a:ext uri="{A12FA001-AC4F-418D-AE19-62706E023703}">
                      <ahyp:hlinkClr xmlns:ahyp="http://schemas.microsoft.com/office/drawing/2018/hyperlinkcolor" val="tx"/>
                    </a:ext>
                  </a:extLst>
                </a:hlinkClick>
              </a:rPr>
              <a:t>pernaale1@gmail.com</a:t>
            </a:r>
            <a:r>
              <a:rPr lang="es-ES" sz="4800" dirty="0">
                <a:solidFill>
                  <a:schemeClr val="tx1"/>
                </a:solidFill>
                <a:latin typeface="Arial" panose="020B0604020202020204" pitchFamily="34" charset="0"/>
                <a:cs typeface="Arial" panose="020B0604020202020204" pitchFamily="34" charset="0"/>
              </a:rPr>
              <a:t> </a:t>
            </a:r>
          </a:p>
        </p:txBody>
      </p:sp>
      <p:pic>
        <p:nvPicPr>
          <p:cNvPr id="39" name="Picture 19">
            <a:extLst>
              <a:ext uri="{FF2B5EF4-FFF2-40B4-BE49-F238E27FC236}">
                <a16:creationId xmlns:a16="http://schemas.microsoft.com/office/drawing/2014/main" id="{45139A4F-211B-4CB6-B1D1-555759BC81F8}"/>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l="34529" t="25378" r="45361" b="65062"/>
          <a:stretch>
            <a:fillRect/>
          </a:stretch>
        </p:blipFill>
        <p:spPr bwMode="auto">
          <a:xfrm>
            <a:off x="11304505" y="127627"/>
            <a:ext cx="5285416" cy="1411793"/>
          </a:xfrm>
          <a:prstGeom prst="rect">
            <a:avLst/>
          </a:prstGeom>
          <a:noFill/>
          <a:ln>
            <a:noFill/>
          </a:ln>
          <a:effectLst/>
          <a:extLst>
            <a:ext uri="{909E8E84-426E-40DD-AFC4-6F175D3DCCD1}">
              <a14:hiddenFill xmlns:a14="http://schemas.microsoft.com/office/drawing/2010/main">
                <a:blipFill dpi="0" rotWithShape="0">
                  <a:blip/>
                  <a:srcRect l="34529" t="25378" r="45361" b="65062"/>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0" name="Picture 35" descr="UNCA - Inicio Sesión">
            <a:extLst>
              <a:ext uri="{FF2B5EF4-FFF2-40B4-BE49-F238E27FC236}">
                <a16:creationId xmlns:a16="http://schemas.microsoft.com/office/drawing/2014/main" id="{92907FAD-B28D-4F23-ADB2-1F9F23E04499}"/>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72750" y="104178"/>
            <a:ext cx="4392613"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17">
            <a:extLst>
              <a:ext uri="{FF2B5EF4-FFF2-40B4-BE49-F238E27FC236}">
                <a16:creationId xmlns:a16="http://schemas.microsoft.com/office/drawing/2014/main" id="{274B547C-4AC1-4A54-A0BC-FA281679D9D2}"/>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23828547" y="94491"/>
            <a:ext cx="1279235" cy="147806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0902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279</TotalTime>
  <Words>819</Words>
  <Application>Microsoft Office PowerPoint</Application>
  <PresentationFormat>Personalizado</PresentationFormat>
  <Paragraphs>31</Paragraphs>
  <Slides>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1</vt:i4>
      </vt:variant>
    </vt:vector>
  </HeadingPairs>
  <TitlesOfParts>
    <vt:vector size="4" baseType="lpstr">
      <vt:lpstr>Arial</vt:lpstr>
      <vt:lpstr>Garamond</vt:lpstr>
      <vt:lpstr>Savon</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cedron</dc:creator>
  <cp:lastModifiedBy>Ale Perna</cp:lastModifiedBy>
  <cp:revision>24</cp:revision>
  <dcterms:created xsi:type="dcterms:W3CDTF">2022-04-21T19:56:14Z</dcterms:created>
  <dcterms:modified xsi:type="dcterms:W3CDTF">2022-04-24T17:50:53Z</dcterms:modified>
</cp:coreProperties>
</file>