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4" r:id="rId5"/>
    <p:sldMasterId id="2147483686" r:id="rId6"/>
  </p:sldMasterIdLst>
  <p:notesMasterIdLst>
    <p:notesMasterId r:id="rId18"/>
  </p:notesMasterIdLst>
  <p:handoutMasterIdLst>
    <p:handoutMasterId r:id="rId19"/>
  </p:handoutMasterIdLst>
  <p:sldIdLst>
    <p:sldId id="256" r:id="rId7"/>
    <p:sldId id="262" r:id="rId8"/>
    <p:sldId id="269" r:id="rId9"/>
    <p:sldId id="259" r:id="rId10"/>
    <p:sldId id="274" r:id="rId11"/>
    <p:sldId id="266" r:id="rId12"/>
    <p:sldId id="267" r:id="rId13"/>
    <p:sldId id="273" r:id="rId14"/>
    <p:sldId id="271" r:id="rId15"/>
    <p:sldId id="275" r:id="rId16"/>
    <p:sldId id="258" r:id="rId1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6EB812-7461-B85F-FFE5-98765D2D06A1}" v="746" dt="2022-06-29T01:13:47.014"/>
    <p1510:client id="{8433027D-45FF-5B8A-67AA-20D9EA8812B6}" v="77" dt="2022-06-29T17:41:18.690"/>
    <p1510:client id="{E627EB26-B686-D429-C455-B21FF4300C91}" v="1815" dt="2022-06-25T04:35:53.249"/>
    <p1510:client id="{F6794FA2-7780-2720-2735-FCA5678E553B}" v="150" dt="2022-06-28T16:19:29.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658" y="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ue Octaviano Lopez Gil" userId="S::jolopezg@dane.gov.co::83a132b1-c4a2-4b32-97aa-d7abfa4fb8cc" providerId="AD" clId="Web-{E627EB26-B686-D429-C455-B21FF4300C91}"/>
    <pc:docChg chg="addSld delSld modSld sldOrd addMainMaster modMainMaster">
      <pc:chgData name="Josue Octaviano Lopez Gil" userId="S::jolopezg@dane.gov.co::83a132b1-c4a2-4b32-97aa-d7abfa4fb8cc" providerId="AD" clId="Web-{E627EB26-B686-D429-C455-B21FF4300C91}" dt="2022-06-25T04:35:53.249" v="1288" actId="1076"/>
      <pc:docMkLst>
        <pc:docMk/>
      </pc:docMkLst>
      <pc:sldChg chg="addSp modSp">
        <pc:chgData name="Josue Octaviano Lopez Gil" userId="S::jolopezg@dane.gov.co::83a132b1-c4a2-4b32-97aa-d7abfa4fb8cc" providerId="AD" clId="Web-{E627EB26-B686-D429-C455-B21FF4300C91}" dt="2022-06-25T04:33:41.590" v="1267" actId="20577"/>
        <pc:sldMkLst>
          <pc:docMk/>
          <pc:sldMk cId="4142772824" sldId="256"/>
        </pc:sldMkLst>
        <pc:spChg chg="mod">
          <ac:chgData name="Josue Octaviano Lopez Gil" userId="S::jolopezg@dane.gov.co::83a132b1-c4a2-4b32-97aa-d7abfa4fb8cc" providerId="AD" clId="Web-{E627EB26-B686-D429-C455-B21FF4300C91}" dt="2022-06-25T04:33:41.590" v="1267" actId="20577"/>
          <ac:spMkLst>
            <pc:docMk/>
            <pc:sldMk cId="4142772824" sldId="256"/>
            <ac:spMk id="2" creationId="{00000000-0000-0000-0000-000000000000}"/>
          </ac:spMkLst>
        </pc:spChg>
        <pc:spChg chg="mod">
          <ac:chgData name="Josue Octaviano Lopez Gil" userId="S::jolopezg@dane.gov.co::83a132b1-c4a2-4b32-97aa-d7abfa4fb8cc" providerId="AD" clId="Web-{E627EB26-B686-D429-C455-B21FF4300C91}" dt="2022-06-25T01:47:23.096" v="99" actId="20577"/>
          <ac:spMkLst>
            <pc:docMk/>
            <pc:sldMk cId="4142772824" sldId="256"/>
            <ac:spMk id="3" creationId="{00000000-0000-0000-0000-000000000000}"/>
          </ac:spMkLst>
        </pc:spChg>
        <pc:spChg chg="add mod">
          <ac:chgData name="Josue Octaviano Lopez Gil" userId="S::jolopezg@dane.gov.co::83a132b1-c4a2-4b32-97aa-d7abfa4fb8cc" providerId="AD" clId="Web-{E627EB26-B686-D429-C455-B21FF4300C91}" dt="2022-06-25T01:53:35.667" v="295" actId="1076"/>
          <ac:spMkLst>
            <pc:docMk/>
            <pc:sldMk cId="4142772824" sldId="256"/>
            <ac:spMk id="5" creationId="{FF3B638D-D34D-CC10-2FE9-B3C287253867}"/>
          </ac:spMkLst>
        </pc:spChg>
      </pc:sldChg>
      <pc:sldChg chg="addSp modSp del">
        <pc:chgData name="Josue Octaviano Lopez Gil" userId="S::jolopezg@dane.gov.co::83a132b1-c4a2-4b32-97aa-d7abfa4fb8cc" providerId="AD" clId="Web-{E627EB26-B686-D429-C455-B21FF4300C91}" dt="2022-06-25T01:46:18.939" v="95"/>
        <pc:sldMkLst>
          <pc:docMk/>
          <pc:sldMk cId="927914339" sldId="257"/>
        </pc:sldMkLst>
        <pc:spChg chg="mod">
          <ac:chgData name="Josue Octaviano Lopez Gil" userId="S::jolopezg@dane.gov.co::83a132b1-c4a2-4b32-97aa-d7abfa4fb8cc" providerId="AD" clId="Web-{E627EB26-B686-D429-C455-B21FF4300C91}" dt="2022-06-25T01:39:21.596" v="36" actId="20577"/>
          <ac:spMkLst>
            <pc:docMk/>
            <pc:sldMk cId="927914339" sldId="257"/>
            <ac:spMk id="2" creationId="{00000000-0000-0000-0000-000000000000}"/>
          </ac:spMkLst>
        </pc:spChg>
        <pc:spChg chg="mod">
          <ac:chgData name="Josue Octaviano Lopez Gil" userId="S::jolopezg@dane.gov.co::83a132b1-c4a2-4b32-97aa-d7abfa4fb8cc" providerId="AD" clId="Web-{E627EB26-B686-D429-C455-B21FF4300C91}" dt="2022-06-25T01:41:01.286" v="48" actId="20577"/>
          <ac:spMkLst>
            <pc:docMk/>
            <pc:sldMk cId="927914339" sldId="257"/>
            <ac:spMk id="3" creationId="{00000000-0000-0000-0000-000000000000}"/>
          </ac:spMkLst>
        </pc:spChg>
        <pc:picChg chg="add mod">
          <ac:chgData name="Josue Octaviano Lopez Gil" userId="S::jolopezg@dane.gov.co::83a132b1-c4a2-4b32-97aa-d7abfa4fb8cc" providerId="AD" clId="Web-{E627EB26-B686-D429-C455-B21FF4300C91}" dt="2022-06-25T01:41:04.224" v="49" actId="1076"/>
          <ac:picMkLst>
            <pc:docMk/>
            <pc:sldMk cId="927914339" sldId="257"/>
            <ac:picMk id="4" creationId="{9117342F-A702-C1AC-3687-AEA8BA63BF67}"/>
          </ac:picMkLst>
        </pc:picChg>
      </pc:sldChg>
      <pc:sldChg chg="modSp">
        <pc:chgData name="Josue Octaviano Lopez Gil" userId="S::jolopezg@dane.gov.co::83a132b1-c4a2-4b32-97aa-d7abfa4fb8cc" providerId="AD" clId="Web-{E627EB26-B686-D429-C455-B21FF4300C91}" dt="2022-06-25T04:11:45.005" v="1198" actId="1076"/>
        <pc:sldMkLst>
          <pc:docMk/>
          <pc:sldMk cId="3120578596" sldId="258"/>
        </pc:sldMkLst>
        <pc:spChg chg="mod">
          <ac:chgData name="Josue Octaviano Lopez Gil" userId="S::jolopezg@dane.gov.co::83a132b1-c4a2-4b32-97aa-d7abfa4fb8cc" providerId="AD" clId="Web-{E627EB26-B686-D429-C455-B21FF4300C91}" dt="2022-06-25T04:11:45.005" v="1198" actId="1076"/>
          <ac:spMkLst>
            <pc:docMk/>
            <pc:sldMk cId="3120578596" sldId="258"/>
            <ac:spMk id="3" creationId="{00000000-0000-0000-0000-000000000000}"/>
          </ac:spMkLst>
        </pc:spChg>
      </pc:sldChg>
      <pc:sldChg chg="addSp delSp modSp ord">
        <pc:chgData name="Josue Octaviano Lopez Gil" userId="S::jolopezg@dane.gov.co::83a132b1-c4a2-4b32-97aa-d7abfa4fb8cc" providerId="AD" clId="Web-{E627EB26-B686-D429-C455-B21FF4300C91}" dt="2022-06-25T03:59:35.307" v="1069" actId="1076"/>
        <pc:sldMkLst>
          <pc:docMk/>
          <pc:sldMk cId="3470024116" sldId="259"/>
        </pc:sldMkLst>
        <pc:spChg chg="add mod">
          <ac:chgData name="Josue Octaviano Lopez Gil" userId="S::jolopezg@dane.gov.co::83a132b1-c4a2-4b32-97aa-d7abfa4fb8cc" providerId="AD" clId="Web-{E627EB26-B686-D429-C455-B21FF4300C91}" dt="2022-06-25T03:47:23.613" v="945" actId="20577"/>
          <ac:spMkLst>
            <pc:docMk/>
            <pc:sldMk cId="3470024116" sldId="259"/>
            <ac:spMk id="2" creationId="{DF72B394-53A3-4E3A-6C8C-6C4ADBA05354}"/>
          </ac:spMkLst>
        </pc:spChg>
        <pc:spChg chg="add mod">
          <ac:chgData name="Josue Octaviano Lopez Gil" userId="S::jolopezg@dane.gov.co::83a132b1-c4a2-4b32-97aa-d7abfa4fb8cc" providerId="AD" clId="Web-{E627EB26-B686-D429-C455-B21FF4300C91}" dt="2022-06-25T03:59:35.307" v="1069" actId="1076"/>
          <ac:spMkLst>
            <pc:docMk/>
            <pc:sldMk cId="3470024116" sldId="259"/>
            <ac:spMk id="3" creationId="{425253CE-28BA-3095-49D8-6241BC30237E}"/>
          </ac:spMkLst>
        </pc:spChg>
        <pc:spChg chg="add del mod">
          <ac:chgData name="Josue Octaviano Lopez Gil" userId="S::jolopezg@dane.gov.co::83a132b1-c4a2-4b32-97aa-d7abfa4fb8cc" providerId="AD" clId="Web-{E627EB26-B686-D429-C455-B21FF4300C91}" dt="2022-06-25T03:45:39.594" v="902"/>
          <ac:spMkLst>
            <pc:docMk/>
            <pc:sldMk cId="3470024116" sldId="259"/>
            <ac:spMk id="4" creationId="{B1798720-93A7-0EFA-8FE9-A7C5CC3CD88E}"/>
          </ac:spMkLst>
        </pc:spChg>
        <pc:spChg chg="add del mod">
          <ac:chgData name="Josue Octaviano Lopez Gil" userId="S::jolopezg@dane.gov.co::83a132b1-c4a2-4b32-97aa-d7abfa4fb8cc" providerId="AD" clId="Web-{E627EB26-B686-D429-C455-B21FF4300C91}" dt="2022-06-25T03:45:31.938" v="901"/>
          <ac:spMkLst>
            <pc:docMk/>
            <pc:sldMk cId="3470024116" sldId="259"/>
            <ac:spMk id="5" creationId="{D6D3088C-342D-1E97-0558-BA608EBA5B16}"/>
          </ac:spMkLst>
        </pc:spChg>
        <pc:spChg chg="add mod">
          <ac:chgData name="Josue Octaviano Lopez Gil" userId="S::jolopezg@dane.gov.co::83a132b1-c4a2-4b32-97aa-d7abfa4fb8cc" providerId="AD" clId="Web-{E627EB26-B686-D429-C455-B21FF4300C91}" dt="2022-06-25T03:46:05.111" v="917" actId="14100"/>
          <ac:spMkLst>
            <pc:docMk/>
            <pc:sldMk cId="3470024116" sldId="259"/>
            <ac:spMk id="7" creationId="{D36A50C9-35B3-6B73-E353-BA650018C470}"/>
          </ac:spMkLst>
        </pc:spChg>
        <pc:spChg chg="add mod">
          <ac:chgData name="Josue Octaviano Lopez Gil" userId="S::jolopezg@dane.gov.co::83a132b1-c4a2-4b32-97aa-d7abfa4fb8cc" providerId="AD" clId="Web-{E627EB26-B686-D429-C455-B21FF4300C91}" dt="2022-06-25T03:45:51.282" v="906" actId="1076"/>
          <ac:spMkLst>
            <pc:docMk/>
            <pc:sldMk cId="3470024116" sldId="259"/>
            <ac:spMk id="8" creationId="{E8F1B671-94B8-935E-A431-E4033792556E}"/>
          </ac:spMkLst>
        </pc:spChg>
        <pc:spChg chg="add mod">
          <ac:chgData name="Josue Octaviano Lopez Gil" userId="S::jolopezg@dane.gov.co::83a132b1-c4a2-4b32-97aa-d7abfa4fb8cc" providerId="AD" clId="Web-{E627EB26-B686-D429-C455-B21FF4300C91}" dt="2022-06-25T03:59:31.260" v="1068" actId="1076"/>
          <ac:spMkLst>
            <pc:docMk/>
            <pc:sldMk cId="3470024116" sldId="259"/>
            <ac:spMk id="15" creationId="{58E6F336-73F7-5B28-7AE9-DF5A8688651D}"/>
          </ac:spMkLst>
        </pc:spChg>
        <pc:picChg chg="add mod">
          <ac:chgData name="Josue Octaviano Lopez Gil" userId="S::jolopezg@dane.gov.co::83a132b1-c4a2-4b32-97aa-d7abfa4fb8cc" providerId="AD" clId="Web-{E627EB26-B686-D429-C455-B21FF4300C91}" dt="2022-06-25T03:45:51.297" v="907" actId="1076"/>
          <ac:picMkLst>
            <pc:docMk/>
            <pc:sldMk cId="3470024116" sldId="259"/>
            <ac:picMk id="9" creationId="{9556852F-DC53-1402-DC65-699FC8AF83BF}"/>
          </ac:picMkLst>
        </pc:picChg>
        <pc:picChg chg="add mod">
          <ac:chgData name="Josue Octaviano Lopez Gil" userId="S::jolopezg@dane.gov.co::83a132b1-c4a2-4b32-97aa-d7abfa4fb8cc" providerId="AD" clId="Web-{E627EB26-B686-D429-C455-B21FF4300C91}" dt="2022-06-25T03:45:51.313" v="908" actId="1076"/>
          <ac:picMkLst>
            <pc:docMk/>
            <pc:sldMk cId="3470024116" sldId="259"/>
            <ac:picMk id="10" creationId="{6A04C446-9A2C-DEFF-B293-4234EBC55245}"/>
          </ac:picMkLst>
        </pc:picChg>
        <pc:picChg chg="add mod">
          <ac:chgData name="Josue Octaviano Lopez Gil" userId="S::jolopezg@dane.gov.co::83a132b1-c4a2-4b32-97aa-d7abfa4fb8cc" providerId="AD" clId="Web-{E627EB26-B686-D429-C455-B21FF4300C91}" dt="2022-06-25T03:45:51.329" v="909" actId="1076"/>
          <ac:picMkLst>
            <pc:docMk/>
            <pc:sldMk cId="3470024116" sldId="259"/>
            <ac:picMk id="11" creationId="{C4078578-5DAC-44AD-DFA0-1D1AFF454D94}"/>
          </ac:picMkLst>
        </pc:picChg>
        <pc:picChg chg="add mod">
          <ac:chgData name="Josue Octaviano Lopez Gil" userId="S::jolopezg@dane.gov.co::83a132b1-c4a2-4b32-97aa-d7abfa4fb8cc" providerId="AD" clId="Web-{E627EB26-B686-D429-C455-B21FF4300C91}" dt="2022-06-25T03:45:51.344" v="910" actId="1076"/>
          <ac:picMkLst>
            <pc:docMk/>
            <pc:sldMk cId="3470024116" sldId="259"/>
            <ac:picMk id="12" creationId="{6D319DBE-F38F-D4B7-3492-8AD752314767}"/>
          </ac:picMkLst>
        </pc:picChg>
        <pc:picChg chg="add mod">
          <ac:chgData name="Josue Octaviano Lopez Gil" userId="S::jolopezg@dane.gov.co::83a132b1-c4a2-4b32-97aa-d7abfa4fb8cc" providerId="AD" clId="Web-{E627EB26-B686-D429-C455-B21FF4300C91}" dt="2022-06-25T03:45:51.360" v="911" actId="1076"/>
          <ac:picMkLst>
            <pc:docMk/>
            <pc:sldMk cId="3470024116" sldId="259"/>
            <ac:picMk id="13" creationId="{7B24D6F6-CC3B-CCB6-3630-D6FEE2F450D7}"/>
          </ac:picMkLst>
        </pc:picChg>
        <pc:picChg chg="add mod">
          <ac:chgData name="Josue Octaviano Lopez Gil" userId="S::jolopezg@dane.gov.co::83a132b1-c4a2-4b32-97aa-d7abfa4fb8cc" providerId="AD" clId="Web-{E627EB26-B686-D429-C455-B21FF4300C91}" dt="2022-06-25T03:45:51.376" v="912" actId="1076"/>
          <ac:picMkLst>
            <pc:docMk/>
            <pc:sldMk cId="3470024116" sldId="259"/>
            <ac:picMk id="14" creationId="{BB0A6167-9DFD-3943-6952-6CFCCE3C1C75}"/>
          </ac:picMkLst>
        </pc:picChg>
        <pc:cxnChg chg="add mod">
          <ac:chgData name="Josue Octaviano Lopez Gil" userId="S::jolopezg@dane.gov.co::83a132b1-c4a2-4b32-97aa-d7abfa4fb8cc" providerId="AD" clId="Web-{E627EB26-B686-D429-C455-B21FF4300C91}" dt="2022-06-25T03:45:51.235" v="904" actId="1076"/>
          <ac:cxnSpMkLst>
            <pc:docMk/>
            <pc:sldMk cId="3470024116" sldId="259"/>
            <ac:cxnSpMk id="6" creationId="{71E04C67-F190-4869-3A65-1F8C07A8C50B}"/>
          </ac:cxnSpMkLst>
        </pc:cxnChg>
        <pc:cxnChg chg="add mod">
          <ac:chgData name="Josue Octaviano Lopez Gil" userId="S::jolopezg@dane.gov.co::83a132b1-c4a2-4b32-97aa-d7abfa4fb8cc" providerId="AD" clId="Web-{E627EB26-B686-D429-C455-B21FF4300C91}" dt="2022-06-25T03:45:51.391" v="913" actId="1076"/>
          <ac:cxnSpMkLst>
            <pc:docMk/>
            <pc:sldMk cId="3470024116" sldId="259"/>
            <ac:cxnSpMk id="16" creationId="{DC20790D-2FC4-5F3C-57DA-4B03C702CF8B}"/>
          </ac:cxnSpMkLst>
        </pc:cxnChg>
        <pc:cxnChg chg="add mod">
          <ac:chgData name="Josue Octaviano Lopez Gil" userId="S::jolopezg@dane.gov.co::83a132b1-c4a2-4b32-97aa-d7abfa4fb8cc" providerId="AD" clId="Web-{E627EB26-B686-D429-C455-B21FF4300C91}" dt="2022-06-25T03:45:51.407" v="914" actId="1076"/>
          <ac:cxnSpMkLst>
            <pc:docMk/>
            <pc:sldMk cId="3470024116" sldId="259"/>
            <ac:cxnSpMk id="17" creationId="{B4EFB3EF-6663-A46B-7FB1-ED4B0403AB0C}"/>
          </ac:cxnSpMkLst>
        </pc:cxnChg>
        <pc:cxnChg chg="add mod">
          <ac:chgData name="Josue Octaviano Lopez Gil" userId="S::jolopezg@dane.gov.co::83a132b1-c4a2-4b32-97aa-d7abfa4fb8cc" providerId="AD" clId="Web-{E627EB26-B686-D429-C455-B21FF4300C91}" dt="2022-06-25T03:45:51.422" v="915" actId="1076"/>
          <ac:cxnSpMkLst>
            <pc:docMk/>
            <pc:sldMk cId="3470024116" sldId="259"/>
            <ac:cxnSpMk id="18" creationId="{AD1671A3-B8DC-24D6-6E37-EAA69379B01B}"/>
          </ac:cxnSpMkLst>
        </pc:cxnChg>
        <pc:cxnChg chg="add mod">
          <ac:chgData name="Josue Octaviano Lopez Gil" userId="S::jolopezg@dane.gov.co::83a132b1-c4a2-4b32-97aa-d7abfa4fb8cc" providerId="AD" clId="Web-{E627EB26-B686-D429-C455-B21FF4300C91}" dt="2022-06-25T03:45:51.438" v="916" actId="1076"/>
          <ac:cxnSpMkLst>
            <pc:docMk/>
            <pc:sldMk cId="3470024116" sldId="259"/>
            <ac:cxnSpMk id="19" creationId="{4DFB5BAC-496E-042E-C59D-2C576D2451F4}"/>
          </ac:cxnSpMkLst>
        </pc:cxnChg>
      </pc:sldChg>
      <pc:sldChg chg="addSp delSp modSp del">
        <pc:chgData name="Josue Octaviano Lopez Gil" userId="S::jolopezg@dane.gov.co::83a132b1-c4a2-4b32-97aa-d7abfa4fb8cc" providerId="AD" clId="Web-{E627EB26-B686-D429-C455-B21FF4300C91}" dt="2022-06-25T04:01:34.905" v="1093"/>
        <pc:sldMkLst>
          <pc:docMk/>
          <pc:sldMk cId="3142609375" sldId="261"/>
        </pc:sldMkLst>
        <pc:spChg chg="mod">
          <ac:chgData name="Josue Octaviano Lopez Gil" userId="S::jolopezg@dane.gov.co::83a132b1-c4a2-4b32-97aa-d7abfa4fb8cc" providerId="AD" clId="Web-{E627EB26-B686-D429-C455-B21FF4300C91}" dt="2022-06-25T04:00:41.700" v="1089" actId="1076"/>
          <ac:spMkLst>
            <pc:docMk/>
            <pc:sldMk cId="3142609375" sldId="261"/>
            <ac:spMk id="2" creationId="{00000000-0000-0000-0000-000000000000}"/>
          </ac:spMkLst>
        </pc:spChg>
        <pc:spChg chg="del">
          <ac:chgData name="Josue Octaviano Lopez Gil" userId="S::jolopezg@dane.gov.co::83a132b1-c4a2-4b32-97aa-d7abfa4fb8cc" providerId="AD" clId="Web-{E627EB26-B686-D429-C455-B21FF4300C91}" dt="2022-06-25T02:20:13.176" v="331"/>
          <ac:spMkLst>
            <pc:docMk/>
            <pc:sldMk cId="3142609375" sldId="261"/>
            <ac:spMk id="3" creationId="{00000000-0000-0000-0000-000000000000}"/>
          </ac:spMkLst>
        </pc:spChg>
        <pc:spChg chg="del">
          <ac:chgData name="Josue Octaviano Lopez Gil" userId="S::jolopezg@dane.gov.co::83a132b1-c4a2-4b32-97aa-d7abfa4fb8cc" providerId="AD" clId="Web-{E627EB26-B686-D429-C455-B21FF4300C91}" dt="2022-06-25T02:20:17.192" v="332"/>
          <ac:spMkLst>
            <pc:docMk/>
            <pc:sldMk cId="3142609375" sldId="261"/>
            <ac:spMk id="4" creationId="{00000000-0000-0000-0000-000000000000}"/>
          </ac:spMkLst>
        </pc:spChg>
        <pc:spChg chg="add del mod">
          <ac:chgData name="Josue Octaviano Lopez Gil" userId="S::jolopezg@dane.gov.co::83a132b1-c4a2-4b32-97aa-d7abfa4fb8cc" providerId="AD" clId="Web-{E627EB26-B686-D429-C455-B21FF4300C91}" dt="2022-06-25T03:45:10.952" v="900"/>
          <ac:spMkLst>
            <pc:docMk/>
            <pc:sldMk cId="3142609375" sldId="261"/>
            <ac:spMk id="6" creationId="{9CF19ED2-35E2-D84B-CB84-CCAA3470032C}"/>
          </ac:spMkLst>
        </pc:spChg>
        <pc:spChg chg="add del mod">
          <ac:chgData name="Josue Octaviano Lopez Gil" userId="S::jolopezg@dane.gov.co::83a132b1-c4a2-4b32-97aa-d7abfa4fb8cc" providerId="AD" clId="Web-{E627EB26-B686-D429-C455-B21FF4300C91}" dt="2022-06-25T04:00:20.028" v="1079"/>
          <ac:spMkLst>
            <pc:docMk/>
            <pc:sldMk cId="3142609375" sldId="261"/>
            <ac:spMk id="8" creationId="{C909F292-4394-DA3E-96C1-710EDAF54A42}"/>
          </ac:spMkLst>
        </pc:spChg>
        <pc:spChg chg="add del mod">
          <ac:chgData name="Josue Octaviano Lopez Gil" userId="S::jolopezg@dane.gov.co::83a132b1-c4a2-4b32-97aa-d7abfa4fb8cc" providerId="AD" clId="Web-{E627EB26-B686-D429-C455-B21FF4300C91}" dt="2022-06-25T04:00:20.028" v="1077"/>
          <ac:spMkLst>
            <pc:docMk/>
            <pc:sldMk cId="3142609375" sldId="261"/>
            <ac:spMk id="10" creationId="{6D040EBD-DB2F-B819-AC31-4D03C9528BFC}"/>
          </ac:spMkLst>
        </pc:spChg>
        <pc:spChg chg="add del mod">
          <ac:chgData name="Josue Octaviano Lopez Gil" userId="S::jolopezg@dane.gov.co::83a132b1-c4a2-4b32-97aa-d7abfa4fb8cc" providerId="AD" clId="Web-{E627EB26-B686-D429-C455-B21FF4300C91}" dt="2022-06-25T04:00:20.028" v="1076"/>
          <ac:spMkLst>
            <pc:docMk/>
            <pc:sldMk cId="3142609375" sldId="261"/>
            <ac:spMk id="11" creationId="{18ABCDF3-2506-0B67-018B-80CFF2D001DB}"/>
          </ac:spMkLst>
        </pc:spChg>
        <pc:spChg chg="add del mod">
          <ac:chgData name="Josue Octaviano Lopez Gil" userId="S::jolopezg@dane.gov.co::83a132b1-c4a2-4b32-97aa-d7abfa4fb8cc" providerId="AD" clId="Web-{E627EB26-B686-D429-C455-B21FF4300C91}" dt="2022-06-25T04:00:20.028" v="1074"/>
          <ac:spMkLst>
            <pc:docMk/>
            <pc:sldMk cId="3142609375" sldId="261"/>
            <ac:spMk id="13" creationId="{E8293DED-939E-CC89-E349-0A7580C53648}"/>
          </ac:spMkLst>
        </pc:spChg>
        <pc:spChg chg="add del mod">
          <ac:chgData name="Josue Octaviano Lopez Gil" userId="S::jolopezg@dane.gov.co::83a132b1-c4a2-4b32-97aa-d7abfa4fb8cc" providerId="AD" clId="Web-{E627EB26-B686-D429-C455-B21FF4300C91}" dt="2022-06-25T04:00:20.028" v="1072"/>
          <ac:spMkLst>
            <pc:docMk/>
            <pc:sldMk cId="3142609375" sldId="261"/>
            <ac:spMk id="97" creationId="{DAF4B3CD-C210-5C0D-A2E6-DC07ED211BC0}"/>
          </ac:spMkLst>
        </pc:spChg>
        <pc:graphicFrameChg chg="add del mod ord modGraphic">
          <ac:chgData name="Josue Octaviano Lopez Gil" userId="S::jolopezg@dane.gov.co::83a132b1-c4a2-4b32-97aa-d7abfa4fb8cc" providerId="AD" clId="Web-{E627EB26-B686-D429-C455-B21FF4300C91}" dt="2022-06-25T04:00:25.309" v="1081"/>
          <ac:graphicFrameMkLst>
            <pc:docMk/>
            <pc:sldMk cId="3142609375" sldId="261"/>
            <ac:graphicFrameMk id="15" creationId="{1B65A3ED-A0AB-EC8E-1FD3-0BCFDCE52BC8}"/>
          </ac:graphicFrameMkLst>
        </pc:graphicFrameChg>
        <pc:picChg chg="add del mod">
          <ac:chgData name="Josue Octaviano Lopez Gil" userId="S::jolopezg@dane.gov.co::83a132b1-c4a2-4b32-97aa-d7abfa4fb8cc" providerId="AD" clId="Web-{E627EB26-B686-D429-C455-B21FF4300C91}" dt="2022-06-25T04:00:20.028" v="1080"/>
          <ac:picMkLst>
            <pc:docMk/>
            <pc:sldMk cId="3142609375" sldId="261"/>
            <ac:picMk id="4" creationId="{454DF7FD-4603-A97A-0D44-EB73A03AED79}"/>
          </ac:picMkLst>
        </pc:picChg>
        <pc:picChg chg="add del mod">
          <ac:chgData name="Josue Octaviano Lopez Gil" userId="S::jolopezg@dane.gov.co::83a132b1-c4a2-4b32-97aa-d7abfa4fb8cc" providerId="AD" clId="Web-{E627EB26-B686-D429-C455-B21FF4300C91}" dt="2022-06-25T03:28:24.727" v="729"/>
          <ac:picMkLst>
            <pc:docMk/>
            <pc:sldMk cId="3142609375" sldId="261"/>
            <ac:picMk id="5" creationId="{F8106D23-567D-FA06-8904-E9359D60E2D4}"/>
          </ac:picMkLst>
        </pc:picChg>
        <pc:picChg chg="add del mod">
          <ac:chgData name="Josue Octaviano Lopez Gil" userId="S::jolopezg@dane.gov.co::83a132b1-c4a2-4b32-97aa-d7abfa4fb8cc" providerId="AD" clId="Web-{E627EB26-B686-D429-C455-B21FF4300C91}" dt="2022-06-25T04:00:20.028" v="1078"/>
          <ac:picMkLst>
            <pc:docMk/>
            <pc:sldMk cId="3142609375" sldId="261"/>
            <ac:picMk id="9" creationId="{EB3DAD20-34F4-0525-DEE7-A32FDE53D633}"/>
          </ac:picMkLst>
        </pc:picChg>
        <pc:picChg chg="add del mod">
          <ac:chgData name="Josue Octaviano Lopez Gil" userId="S::jolopezg@dane.gov.co::83a132b1-c4a2-4b32-97aa-d7abfa4fb8cc" providerId="AD" clId="Web-{E627EB26-B686-D429-C455-B21FF4300C91}" dt="2022-06-25T04:00:20.028" v="1075"/>
          <ac:picMkLst>
            <pc:docMk/>
            <pc:sldMk cId="3142609375" sldId="261"/>
            <ac:picMk id="12" creationId="{C1108806-3738-D098-121B-47F6F51136A5}"/>
          </ac:picMkLst>
        </pc:picChg>
        <pc:picChg chg="add del mod">
          <ac:chgData name="Josue Octaviano Lopez Gil" userId="S::jolopezg@dane.gov.co::83a132b1-c4a2-4b32-97aa-d7abfa4fb8cc" providerId="AD" clId="Web-{E627EB26-B686-D429-C455-B21FF4300C91}" dt="2022-06-25T04:00:20.028" v="1073"/>
          <ac:picMkLst>
            <pc:docMk/>
            <pc:sldMk cId="3142609375" sldId="261"/>
            <ac:picMk id="14" creationId="{A87717E9-9715-C4CA-A24F-32E293AF8358}"/>
          </ac:picMkLst>
        </pc:picChg>
        <pc:picChg chg="add mod">
          <ac:chgData name="Josue Octaviano Lopez Gil" userId="S::jolopezg@dane.gov.co::83a132b1-c4a2-4b32-97aa-d7abfa4fb8cc" providerId="AD" clId="Web-{E627EB26-B686-D429-C455-B21FF4300C91}" dt="2022-06-25T03:54:55.267" v="1029" actId="14100"/>
          <ac:picMkLst>
            <pc:docMk/>
            <pc:sldMk cId="3142609375" sldId="261"/>
            <ac:picMk id="96" creationId="{E0B57C99-EFB1-7FDA-A967-8930CBAEFA87}"/>
          </ac:picMkLst>
        </pc:picChg>
        <pc:picChg chg="add del mod">
          <ac:chgData name="Josue Octaviano Lopez Gil" userId="S::jolopezg@dane.gov.co::83a132b1-c4a2-4b32-97aa-d7abfa4fb8cc" providerId="AD" clId="Web-{E627EB26-B686-D429-C455-B21FF4300C91}" dt="2022-06-25T03:52:20.185" v="992"/>
          <ac:picMkLst>
            <pc:docMk/>
            <pc:sldMk cId="3142609375" sldId="261"/>
            <ac:picMk id="98" creationId="{14CE89C9-7F7B-0234-ABDD-6605EC9A9F93}"/>
          </ac:picMkLst>
        </pc:picChg>
        <pc:picChg chg="add del mod">
          <ac:chgData name="Josue Octaviano Lopez Gil" userId="S::jolopezg@dane.gov.co::83a132b1-c4a2-4b32-97aa-d7abfa4fb8cc" providerId="AD" clId="Web-{E627EB26-B686-D429-C455-B21FF4300C91}" dt="2022-06-25T04:00:20.028" v="1071"/>
          <ac:picMkLst>
            <pc:docMk/>
            <pc:sldMk cId="3142609375" sldId="261"/>
            <ac:picMk id="111" creationId="{D0503C80-4DBD-9FC0-033C-55F2586660E1}"/>
          </ac:picMkLst>
        </pc:picChg>
        <pc:picChg chg="add mod">
          <ac:chgData name="Josue Octaviano Lopez Gil" userId="S::jolopezg@dane.gov.co::83a132b1-c4a2-4b32-97aa-d7abfa4fb8cc" providerId="AD" clId="Web-{E627EB26-B686-D429-C455-B21FF4300C91}" dt="2022-06-25T03:54:45.502" v="1026" actId="14100"/>
          <ac:picMkLst>
            <pc:docMk/>
            <pc:sldMk cId="3142609375" sldId="261"/>
            <ac:picMk id="116" creationId="{7CE5016B-2A1E-FCA6-7C0A-D2984E5A4FEE}"/>
          </ac:picMkLst>
        </pc:picChg>
      </pc:sldChg>
      <pc:sldChg chg="addSp delSp modSp mod ord setBg">
        <pc:chgData name="Josue Octaviano Lopez Gil" userId="S::jolopezg@dane.gov.co::83a132b1-c4a2-4b32-97aa-d7abfa4fb8cc" providerId="AD" clId="Web-{E627EB26-B686-D429-C455-B21FF4300C91}" dt="2022-06-25T04:12:39.741" v="1206"/>
        <pc:sldMkLst>
          <pc:docMk/>
          <pc:sldMk cId="1501264286" sldId="262"/>
        </pc:sldMkLst>
        <pc:spChg chg="mod">
          <ac:chgData name="Josue Octaviano Lopez Gil" userId="S::jolopezg@dane.gov.co::83a132b1-c4a2-4b32-97aa-d7abfa4fb8cc" providerId="AD" clId="Web-{E627EB26-B686-D429-C455-B21FF4300C91}" dt="2022-06-25T01:54:04.714" v="298" actId="20577"/>
          <ac:spMkLst>
            <pc:docMk/>
            <pc:sldMk cId="1501264286" sldId="262"/>
            <ac:spMk id="2" creationId="{00000000-0000-0000-0000-000000000000}"/>
          </ac:spMkLst>
        </pc:spChg>
        <pc:spChg chg="del">
          <ac:chgData name="Josue Octaviano Lopez Gil" userId="S::jolopezg@dane.gov.co::83a132b1-c4a2-4b32-97aa-d7abfa4fb8cc" providerId="AD" clId="Web-{E627EB26-B686-D429-C455-B21FF4300C91}" dt="2022-06-25T01:41:52.146" v="53"/>
          <ac:spMkLst>
            <pc:docMk/>
            <pc:sldMk cId="1501264286" sldId="262"/>
            <ac:spMk id="3" creationId="{00000000-0000-0000-0000-000000000000}"/>
          </ac:spMkLst>
        </pc:spChg>
        <pc:spChg chg="mod">
          <ac:chgData name="Josue Octaviano Lopez Gil" userId="S::jolopezg@dane.gov.co::83a132b1-c4a2-4b32-97aa-d7abfa4fb8cc" providerId="AD" clId="Web-{E627EB26-B686-D429-C455-B21FF4300C91}" dt="2022-06-25T01:45:58.110" v="94" actId="20577"/>
          <ac:spMkLst>
            <pc:docMk/>
            <pc:sldMk cId="1501264286" sldId="262"/>
            <ac:spMk id="4" creationId="{00000000-0000-0000-0000-000000000000}"/>
          </ac:spMkLst>
        </pc:spChg>
        <pc:spChg chg="add mod">
          <ac:chgData name="Josue Octaviano Lopez Gil" userId="S::jolopezg@dane.gov.co::83a132b1-c4a2-4b32-97aa-d7abfa4fb8cc" providerId="AD" clId="Web-{E627EB26-B686-D429-C455-B21FF4300C91}" dt="2022-06-25T01:46:32.595" v="96" actId="20577"/>
          <ac:spMkLst>
            <pc:docMk/>
            <pc:sldMk cId="1501264286" sldId="262"/>
            <ac:spMk id="7" creationId="{9143E963-025F-2D37-FF85-DA94BC24102F}"/>
          </ac:spMkLst>
        </pc:spChg>
        <pc:spChg chg="add del">
          <ac:chgData name="Josue Octaviano Lopez Gil" userId="S::jolopezg@dane.gov.co::83a132b1-c4a2-4b32-97aa-d7abfa4fb8cc" providerId="AD" clId="Web-{E627EB26-B686-D429-C455-B21FF4300C91}" dt="2022-06-25T01:43:55.670" v="68"/>
          <ac:spMkLst>
            <pc:docMk/>
            <pc:sldMk cId="1501264286" sldId="262"/>
            <ac:spMk id="11" creationId="{F13C74B1-5B17-4795-BED0-7140497B445A}"/>
          </ac:spMkLst>
        </pc:spChg>
        <pc:spChg chg="add del">
          <ac:chgData name="Josue Octaviano Lopez Gil" userId="S::jolopezg@dane.gov.co::83a132b1-c4a2-4b32-97aa-d7abfa4fb8cc" providerId="AD" clId="Web-{E627EB26-B686-D429-C455-B21FF4300C91}" dt="2022-06-25T01:43:55.670" v="68"/>
          <ac:spMkLst>
            <pc:docMk/>
            <pc:sldMk cId="1501264286" sldId="262"/>
            <ac:spMk id="13" creationId="{D4974D33-8DC5-464E-8C6D-BE58F0669C17}"/>
          </ac:spMkLst>
        </pc:spChg>
        <pc:picChg chg="add">
          <ac:chgData name="Josue Octaviano Lopez Gil" userId="S::jolopezg@dane.gov.co::83a132b1-c4a2-4b32-97aa-d7abfa4fb8cc" providerId="AD" clId="Web-{E627EB26-B686-D429-C455-B21FF4300C91}" dt="2022-06-25T04:12:39.726" v="1205"/>
          <ac:picMkLst>
            <pc:docMk/>
            <pc:sldMk cId="1501264286" sldId="262"/>
            <ac:picMk id="5" creationId="{B75B4B6B-A3F7-C77A-DF31-8C77A17AEBF5}"/>
          </ac:picMkLst>
        </pc:picChg>
        <pc:picChg chg="add mod">
          <ac:chgData name="Josue Octaviano Lopez Gil" userId="S::jolopezg@dane.gov.co::83a132b1-c4a2-4b32-97aa-d7abfa4fb8cc" providerId="AD" clId="Web-{E627EB26-B686-D429-C455-B21FF4300C91}" dt="2022-06-25T01:43:55.670" v="68"/>
          <ac:picMkLst>
            <pc:docMk/>
            <pc:sldMk cId="1501264286" sldId="262"/>
            <ac:picMk id="6" creationId="{F3EA55F1-DEA3-9EBA-D994-4D14BF8AE316}"/>
          </ac:picMkLst>
        </pc:picChg>
        <pc:picChg chg="add">
          <ac:chgData name="Josue Octaviano Lopez Gil" userId="S::jolopezg@dane.gov.co::83a132b1-c4a2-4b32-97aa-d7abfa4fb8cc" providerId="AD" clId="Web-{E627EB26-B686-D429-C455-B21FF4300C91}" dt="2022-06-25T04:12:39.741" v="1206"/>
          <ac:picMkLst>
            <pc:docMk/>
            <pc:sldMk cId="1501264286" sldId="262"/>
            <ac:picMk id="9" creationId="{3C3A34DB-A545-A520-B4C9-6443163D7E82}"/>
          </ac:picMkLst>
        </pc:picChg>
      </pc:sldChg>
      <pc:sldChg chg="add del">
        <pc:chgData name="Josue Octaviano Lopez Gil" userId="S::jolopezg@dane.gov.co::83a132b1-c4a2-4b32-97aa-d7abfa4fb8cc" providerId="AD" clId="Web-{E627EB26-B686-D429-C455-B21FF4300C91}" dt="2022-06-25T01:54:34.402" v="300"/>
        <pc:sldMkLst>
          <pc:docMk/>
          <pc:sldMk cId="2283029793" sldId="263"/>
        </pc:sldMkLst>
      </pc:sldChg>
      <pc:sldChg chg="add del">
        <pc:chgData name="Josue Octaviano Lopez Gil" userId="S::jolopezg@dane.gov.co::83a132b1-c4a2-4b32-97aa-d7abfa4fb8cc" providerId="AD" clId="Web-{E627EB26-B686-D429-C455-B21FF4300C91}" dt="2022-06-25T01:54:31.965" v="299"/>
        <pc:sldMkLst>
          <pc:docMk/>
          <pc:sldMk cId="381569255" sldId="264"/>
        </pc:sldMkLst>
      </pc:sldChg>
      <pc:sldChg chg="delSp add del">
        <pc:chgData name="Josue Octaviano Lopez Gil" userId="S::jolopezg@dane.gov.co::83a132b1-c4a2-4b32-97aa-d7abfa4fb8cc" providerId="AD" clId="Web-{E627EB26-B686-D429-C455-B21FF4300C91}" dt="2022-06-25T01:54:38.027" v="301"/>
        <pc:sldMkLst>
          <pc:docMk/>
          <pc:sldMk cId="50913351" sldId="265"/>
        </pc:sldMkLst>
        <pc:spChg chg="del">
          <ac:chgData name="Josue Octaviano Lopez Gil" userId="S::jolopezg@dane.gov.co::83a132b1-c4a2-4b32-97aa-d7abfa4fb8cc" providerId="AD" clId="Web-{E627EB26-B686-D429-C455-B21FF4300C91}" dt="2022-06-25T01:49:46.068" v="120"/>
          <ac:spMkLst>
            <pc:docMk/>
            <pc:sldMk cId="50913351" sldId="265"/>
            <ac:spMk id="6" creationId="{7AA917A8-1F59-4698-8890-303698B559EE}"/>
          </ac:spMkLst>
        </pc:spChg>
        <pc:spChg chg="del">
          <ac:chgData name="Josue Octaviano Lopez Gil" userId="S::jolopezg@dane.gov.co::83a132b1-c4a2-4b32-97aa-d7abfa4fb8cc" providerId="AD" clId="Web-{E627EB26-B686-D429-C455-B21FF4300C91}" dt="2022-06-25T01:49:46.068" v="119"/>
          <ac:spMkLst>
            <pc:docMk/>
            <pc:sldMk cId="50913351" sldId="265"/>
            <ac:spMk id="7" creationId="{1E570D4C-6CE7-41D7-938A-A0D88B07F30C}"/>
          </ac:spMkLst>
        </pc:spChg>
        <pc:spChg chg="del">
          <ac:chgData name="Josue Octaviano Lopez Gil" userId="S::jolopezg@dane.gov.co::83a132b1-c4a2-4b32-97aa-d7abfa4fb8cc" providerId="AD" clId="Web-{E627EB26-B686-D429-C455-B21FF4300C91}" dt="2022-06-25T01:49:46.068" v="118"/>
          <ac:spMkLst>
            <pc:docMk/>
            <pc:sldMk cId="50913351" sldId="265"/>
            <ac:spMk id="8" creationId="{FCF1CAA0-F2A8-4ED1-8C13-DE63CDF6CF78}"/>
          </ac:spMkLst>
        </pc:spChg>
        <pc:spChg chg="del">
          <ac:chgData name="Josue Octaviano Lopez Gil" userId="S::jolopezg@dane.gov.co::83a132b1-c4a2-4b32-97aa-d7abfa4fb8cc" providerId="AD" clId="Web-{E627EB26-B686-D429-C455-B21FF4300C91}" dt="2022-06-25T01:49:46.068" v="121"/>
          <ac:spMkLst>
            <pc:docMk/>
            <pc:sldMk cId="50913351" sldId="265"/>
            <ac:spMk id="20" creationId="{77B7F87F-B539-4260-B739-09E5A1D23D2D}"/>
          </ac:spMkLst>
        </pc:spChg>
        <pc:spChg chg="del">
          <ac:chgData name="Josue Octaviano Lopez Gil" userId="S::jolopezg@dane.gov.co::83a132b1-c4a2-4b32-97aa-d7abfa4fb8cc" providerId="AD" clId="Web-{E627EB26-B686-D429-C455-B21FF4300C91}" dt="2022-06-25T01:49:46.068" v="116"/>
          <ac:spMkLst>
            <pc:docMk/>
            <pc:sldMk cId="50913351" sldId="265"/>
            <ac:spMk id="21" creationId="{44D8B9DB-3CD5-4B3A-BB9C-AC32617FE1A0}"/>
          </ac:spMkLst>
        </pc:spChg>
        <pc:spChg chg="del">
          <ac:chgData name="Josue Octaviano Lopez Gil" userId="S::jolopezg@dane.gov.co::83a132b1-c4a2-4b32-97aa-d7abfa4fb8cc" providerId="AD" clId="Web-{E627EB26-B686-D429-C455-B21FF4300C91}" dt="2022-06-25T01:49:46.068" v="115"/>
          <ac:spMkLst>
            <pc:docMk/>
            <pc:sldMk cId="50913351" sldId="265"/>
            <ac:spMk id="22" creationId="{AD822921-7BF3-4D88-83DC-24D0250BB70B}"/>
          </ac:spMkLst>
        </pc:spChg>
        <pc:spChg chg="del">
          <ac:chgData name="Josue Octaviano Lopez Gil" userId="S::jolopezg@dane.gov.co::83a132b1-c4a2-4b32-97aa-d7abfa4fb8cc" providerId="AD" clId="Web-{E627EB26-B686-D429-C455-B21FF4300C91}" dt="2022-06-25T01:49:46.052" v="108"/>
          <ac:spMkLst>
            <pc:docMk/>
            <pc:sldMk cId="50913351" sldId="265"/>
            <ac:spMk id="24" creationId="{CB678CC0-8E2E-A9CD-CE9B-4FB80627F2BC}"/>
          </ac:spMkLst>
        </pc:spChg>
        <pc:picChg chg="del">
          <ac:chgData name="Josue Octaviano Lopez Gil" userId="S::jolopezg@dane.gov.co::83a132b1-c4a2-4b32-97aa-d7abfa4fb8cc" providerId="AD" clId="Web-{E627EB26-B686-D429-C455-B21FF4300C91}" dt="2022-06-25T01:49:46.068" v="114"/>
          <ac:picMkLst>
            <pc:docMk/>
            <pc:sldMk cId="50913351" sldId="265"/>
            <ac:picMk id="2" creationId="{32DBD03B-A6A6-9517-E244-0D344BE6F62D}"/>
          </ac:picMkLst>
        </pc:picChg>
        <pc:picChg chg="del">
          <ac:chgData name="Josue Octaviano Lopez Gil" userId="S::jolopezg@dane.gov.co::83a132b1-c4a2-4b32-97aa-d7abfa4fb8cc" providerId="AD" clId="Web-{E627EB26-B686-D429-C455-B21FF4300C91}" dt="2022-06-25T01:49:46.068" v="113"/>
          <ac:picMkLst>
            <pc:docMk/>
            <pc:sldMk cId="50913351" sldId="265"/>
            <ac:picMk id="4" creationId="{14FF8B8D-9ECC-3C54-E357-8FB3F9360249}"/>
          </ac:picMkLst>
        </pc:picChg>
        <pc:picChg chg="del">
          <ac:chgData name="Josue Octaviano Lopez Gil" userId="S::jolopezg@dane.gov.co::83a132b1-c4a2-4b32-97aa-d7abfa4fb8cc" providerId="AD" clId="Web-{E627EB26-B686-D429-C455-B21FF4300C91}" dt="2022-06-25T01:49:46.068" v="112"/>
          <ac:picMkLst>
            <pc:docMk/>
            <pc:sldMk cId="50913351" sldId="265"/>
            <ac:picMk id="9" creationId="{D2A893A9-FA25-D3B2-611F-6A2F1305625B}"/>
          </ac:picMkLst>
        </pc:picChg>
        <pc:picChg chg="del">
          <ac:chgData name="Josue Octaviano Lopez Gil" userId="S::jolopezg@dane.gov.co::83a132b1-c4a2-4b32-97aa-d7abfa4fb8cc" providerId="AD" clId="Web-{E627EB26-B686-D429-C455-B21FF4300C91}" dt="2022-06-25T01:49:46.068" v="111"/>
          <ac:picMkLst>
            <pc:docMk/>
            <pc:sldMk cId="50913351" sldId="265"/>
            <ac:picMk id="16" creationId="{480FD84D-5DF5-88D8-201A-74A9B3033034}"/>
          </ac:picMkLst>
        </pc:picChg>
        <pc:picChg chg="del">
          <ac:chgData name="Josue Octaviano Lopez Gil" userId="S::jolopezg@dane.gov.co::83a132b1-c4a2-4b32-97aa-d7abfa4fb8cc" providerId="AD" clId="Web-{E627EB26-B686-D429-C455-B21FF4300C91}" dt="2022-06-25T01:49:46.068" v="110"/>
          <ac:picMkLst>
            <pc:docMk/>
            <pc:sldMk cId="50913351" sldId="265"/>
            <ac:picMk id="19" creationId="{CF5F7E1F-A7FC-BD41-974A-33A9BF27830D}"/>
          </ac:picMkLst>
        </pc:picChg>
        <pc:picChg chg="del">
          <ac:chgData name="Josue Octaviano Lopez Gil" userId="S::jolopezg@dane.gov.co::83a132b1-c4a2-4b32-97aa-d7abfa4fb8cc" providerId="AD" clId="Web-{E627EB26-B686-D429-C455-B21FF4300C91}" dt="2022-06-25T01:49:46.068" v="109"/>
          <ac:picMkLst>
            <pc:docMk/>
            <pc:sldMk cId="50913351" sldId="265"/>
            <ac:picMk id="23" creationId="{FF19A4D1-2391-A8D0-A239-5F4A62316E3F}"/>
          </ac:picMkLst>
        </pc:picChg>
        <pc:cxnChg chg="del">
          <ac:chgData name="Josue Octaviano Lopez Gil" userId="S::jolopezg@dane.gov.co::83a132b1-c4a2-4b32-97aa-d7abfa4fb8cc" providerId="AD" clId="Web-{E627EB26-B686-D429-C455-B21FF4300C91}" dt="2022-06-25T01:49:46.068" v="117"/>
          <ac:cxnSpMkLst>
            <pc:docMk/>
            <pc:sldMk cId="50913351" sldId="265"/>
            <ac:cxnSpMk id="15" creationId="{353FDB60-7418-42E8-BF3E-F0CE8C112963}"/>
          </ac:cxnSpMkLst>
        </pc:cxnChg>
        <pc:cxnChg chg="del">
          <ac:chgData name="Josue Octaviano Lopez Gil" userId="S::jolopezg@dane.gov.co::83a132b1-c4a2-4b32-97aa-d7abfa4fb8cc" providerId="AD" clId="Web-{E627EB26-B686-D429-C455-B21FF4300C91}" dt="2022-06-25T01:49:46.052" v="107"/>
          <ac:cxnSpMkLst>
            <pc:docMk/>
            <pc:sldMk cId="50913351" sldId="265"/>
            <ac:cxnSpMk id="26" creationId="{88E6760C-1A5B-1068-0950-166C02EB6EE2}"/>
          </ac:cxnSpMkLst>
        </pc:cxnChg>
        <pc:cxnChg chg="del">
          <ac:chgData name="Josue Octaviano Lopez Gil" userId="S::jolopezg@dane.gov.co::83a132b1-c4a2-4b32-97aa-d7abfa4fb8cc" providerId="AD" clId="Web-{E627EB26-B686-D429-C455-B21FF4300C91}" dt="2022-06-25T01:49:46.052" v="106"/>
          <ac:cxnSpMkLst>
            <pc:docMk/>
            <pc:sldMk cId="50913351" sldId="265"/>
            <ac:cxnSpMk id="27" creationId="{0B534701-AE49-1D7B-8085-6E37AFC8135C}"/>
          </ac:cxnSpMkLst>
        </pc:cxnChg>
        <pc:cxnChg chg="del">
          <ac:chgData name="Josue Octaviano Lopez Gil" userId="S::jolopezg@dane.gov.co::83a132b1-c4a2-4b32-97aa-d7abfa4fb8cc" providerId="AD" clId="Web-{E627EB26-B686-D429-C455-B21FF4300C91}" dt="2022-06-25T01:49:46.052" v="105"/>
          <ac:cxnSpMkLst>
            <pc:docMk/>
            <pc:sldMk cId="50913351" sldId="265"/>
            <ac:cxnSpMk id="29" creationId="{ACB69457-F562-B54C-3BDE-59415A42F305}"/>
          </ac:cxnSpMkLst>
        </pc:cxnChg>
        <pc:cxnChg chg="del">
          <ac:chgData name="Josue Octaviano Lopez Gil" userId="S::jolopezg@dane.gov.co::83a132b1-c4a2-4b32-97aa-d7abfa4fb8cc" providerId="AD" clId="Web-{E627EB26-B686-D429-C455-B21FF4300C91}" dt="2022-06-25T01:49:46.052" v="104"/>
          <ac:cxnSpMkLst>
            <pc:docMk/>
            <pc:sldMk cId="50913351" sldId="265"/>
            <ac:cxnSpMk id="30" creationId="{3C89E595-7B1A-F972-CE06-565898713913}"/>
          </ac:cxnSpMkLst>
        </pc:cxnChg>
      </pc:sldChg>
      <pc:sldChg chg="addSp delSp modSp add replId">
        <pc:chgData name="Josue Octaviano Lopez Gil" userId="S::jolopezg@dane.gov.co::83a132b1-c4a2-4b32-97aa-d7abfa4fb8cc" providerId="AD" clId="Web-{E627EB26-B686-D429-C455-B21FF4300C91}" dt="2022-06-25T01:51:53.914" v="226" actId="1076"/>
        <pc:sldMkLst>
          <pc:docMk/>
          <pc:sldMk cId="2458551266" sldId="266"/>
        </pc:sldMkLst>
        <pc:spChg chg="del">
          <ac:chgData name="Josue Octaviano Lopez Gil" userId="S::jolopezg@dane.gov.co::83a132b1-c4a2-4b32-97aa-d7abfa4fb8cc" providerId="AD" clId="Web-{E627EB26-B686-D429-C455-B21FF4300C91}" dt="2022-06-25T01:51:41.774" v="178"/>
          <ac:spMkLst>
            <pc:docMk/>
            <pc:sldMk cId="2458551266" sldId="266"/>
            <ac:spMk id="2" creationId="{DF72B394-53A3-4E3A-6C8C-6C4ADBA05354}"/>
          </ac:spMkLst>
        </pc:spChg>
        <pc:spChg chg="del">
          <ac:chgData name="Josue Octaviano Lopez Gil" userId="S::jolopezg@dane.gov.co::83a132b1-c4a2-4b32-97aa-d7abfa4fb8cc" providerId="AD" clId="Web-{E627EB26-B686-D429-C455-B21FF4300C91}" dt="2022-06-25T01:51:41.774" v="177"/>
          <ac:spMkLst>
            <pc:docMk/>
            <pc:sldMk cId="2458551266" sldId="266"/>
            <ac:spMk id="3" creationId="{425253CE-28BA-3095-49D8-6241BC30237E}"/>
          </ac:spMkLst>
        </pc:spChg>
        <pc:spChg chg="del">
          <ac:chgData name="Josue Octaviano Lopez Gil" userId="S::jolopezg@dane.gov.co::83a132b1-c4a2-4b32-97aa-d7abfa4fb8cc" providerId="AD" clId="Web-{E627EB26-B686-D429-C455-B21FF4300C91}" dt="2022-06-25T01:51:41.774" v="176"/>
          <ac:spMkLst>
            <pc:docMk/>
            <pc:sldMk cId="2458551266" sldId="266"/>
            <ac:spMk id="4" creationId="{B1798720-93A7-0EFA-8FE9-A7C5CC3CD88E}"/>
          </ac:spMkLst>
        </pc:spChg>
        <pc:spChg chg="del">
          <ac:chgData name="Josue Octaviano Lopez Gil" userId="S::jolopezg@dane.gov.co::83a132b1-c4a2-4b32-97aa-d7abfa4fb8cc" providerId="AD" clId="Web-{E627EB26-B686-D429-C455-B21FF4300C91}" dt="2022-06-25T01:51:41.774" v="175"/>
          <ac:spMkLst>
            <pc:docMk/>
            <pc:sldMk cId="2458551266" sldId="266"/>
            <ac:spMk id="5" creationId="{D6D3088C-342D-1E97-0558-BA608EBA5B16}"/>
          </ac:spMkLst>
        </pc:spChg>
        <pc:spChg chg="del">
          <ac:chgData name="Josue Octaviano Lopez Gil" userId="S::jolopezg@dane.gov.co::83a132b1-c4a2-4b32-97aa-d7abfa4fb8cc" providerId="AD" clId="Web-{E627EB26-B686-D429-C455-B21FF4300C91}" dt="2022-06-25T01:51:41.774" v="173"/>
          <ac:spMkLst>
            <pc:docMk/>
            <pc:sldMk cId="2458551266" sldId="266"/>
            <ac:spMk id="7" creationId="{D36A50C9-35B3-6B73-E353-BA650018C470}"/>
          </ac:spMkLst>
        </pc:spChg>
        <pc:spChg chg="del">
          <ac:chgData name="Josue Octaviano Lopez Gil" userId="S::jolopezg@dane.gov.co::83a132b1-c4a2-4b32-97aa-d7abfa4fb8cc" providerId="AD" clId="Web-{E627EB26-B686-D429-C455-B21FF4300C91}" dt="2022-06-25T01:51:41.774" v="172"/>
          <ac:spMkLst>
            <pc:docMk/>
            <pc:sldMk cId="2458551266" sldId="266"/>
            <ac:spMk id="8" creationId="{E8F1B671-94B8-935E-A431-E4033792556E}"/>
          </ac:spMkLst>
        </pc:spChg>
        <pc:spChg chg="del">
          <ac:chgData name="Josue Octaviano Lopez Gil" userId="S::jolopezg@dane.gov.co::83a132b1-c4a2-4b32-97aa-d7abfa4fb8cc" providerId="AD" clId="Web-{E627EB26-B686-D429-C455-B21FF4300C91}" dt="2022-06-25T01:51:41.774" v="165"/>
          <ac:spMkLst>
            <pc:docMk/>
            <pc:sldMk cId="2458551266" sldId="266"/>
            <ac:spMk id="15" creationId="{58E6F336-73F7-5B28-7AE9-DF5A8688651D}"/>
          </ac:spMkLst>
        </pc:spChg>
        <pc:spChg chg="add mod">
          <ac:chgData name="Josue Octaviano Lopez Gil" userId="S::jolopezg@dane.gov.co::83a132b1-c4a2-4b32-97aa-d7abfa4fb8cc" providerId="AD" clId="Web-{E627EB26-B686-D429-C455-B21FF4300C91}" dt="2022-06-25T01:51:53.696" v="211" actId="1076"/>
          <ac:spMkLst>
            <pc:docMk/>
            <pc:sldMk cId="2458551266" sldId="266"/>
            <ac:spMk id="21" creationId="{D1323C6D-F10F-11C9-15A4-C3FA59F299FC}"/>
          </ac:spMkLst>
        </pc:spChg>
        <pc:spChg chg="add mod">
          <ac:chgData name="Josue Octaviano Lopez Gil" userId="S::jolopezg@dane.gov.co::83a132b1-c4a2-4b32-97aa-d7abfa4fb8cc" providerId="AD" clId="Web-{E627EB26-B686-D429-C455-B21FF4300C91}" dt="2022-06-25T01:51:53.711" v="212" actId="1076"/>
          <ac:spMkLst>
            <pc:docMk/>
            <pc:sldMk cId="2458551266" sldId="266"/>
            <ac:spMk id="23" creationId="{2B630E54-CD51-B3E4-3B52-C6F4C569A312}"/>
          </ac:spMkLst>
        </pc:spChg>
        <pc:spChg chg="add mod">
          <ac:chgData name="Josue Octaviano Lopez Gil" userId="S::jolopezg@dane.gov.co::83a132b1-c4a2-4b32-97aa-d7abfa4fb8cc" providerId="AD" clId="Web-{E627EB26-B686-D429-C455-B21FF4300C91}" dt="2022-06-25T01:51:53.727" v="213" actId="1076"/>
          <ac:spMkLst>
            <pc:docMk/>
            <pc:sldMk cId="2458551266" sldId="266"/>
            <ac:spMk id="25" creationId="{E266A8ED-B6E7-01B5-596A-04B3C6AF60A9}"/>
          </ac:spMkLst>
        </pc:spChg>
        <pc:spChg chg="add mod">
          <ac:chgData name="Josue Octaviano Lopez Gil" userId="S::jolopezg@dane.gov.co::83a132b1-c4a2-4b32-97aa-d7abfa4fb8cc" providerId="AD" clId="Web-{E627EB26-B686-D429-C455-B21FF4300C91}" dt="2022-06-25T01:51:53.821" v="216" actId="1076"/>
          <ac:spMkLst>
            <pc:docMk/>
            <pc:sldMk cId="2458551266" sldId="266"/>
            <ac:spMk id="36" creationId="{A63B2F6F-F6BE-C570-428C-1FF0B28B3EED}"/>
          </ac:spMkLst>
        </pc:spChg>
        <pc:spChg chg="add mod">
          <ac:chgData name="Josue Octaviano Lopez Gil" userId="S::jolopezg@dane.gov.co::83a132b1-c4a2-4b32-97aa-d7abfa4fb8cc" providerId="AD" clId="Web-{E627EB26-B686-D429-C455-B21FF4300C91}" dt="2022-06-25T01:51:53.836" v="217" actId="1076"/>
          <ac:spMkLst>
            <pc:docMk/>
            <pc:sldMk cId="2458551266" sldId="266"/>
            <ac:spMk id="38" creationId="{E5CE23BA-DF6E-070D-38B3-1AE265CED79B}"/>
          </ac:spMkLst>
        </pc:spChg>
        <pc:spChg chg="add mod">
          <ac:chgData name="Josue Octaviano Lopez Gil" userId="S::jolopezg@dane.gov.co::83a132b1-c4a2-4b32-97aa-d7abfa4fb8cc" providerId="AD" clId="Web-{E627EB26-B686-D429-C455-B21FF4300C91}" dt="2022-06-25T01:51:53.836" v="218" actId="1076"/>
          <ac:spMkLst>
            <pc:docMk/>
            <pc:sldMk cId="2458551266" sldId="266"/>
            <ac:spMk id="40" creationId="{B6644FFC-1BF1-34C1-C6D4-F5310C1D46D4}"/>
          </ac:spMkLst>
        </pc:spChg>
        <pc:spChg chg="add mod">
          <ac:chgData name="Josue Octaviano Lopez Gil" userId="S::jolopezg@dane.gov.co::83a132b1-c4a2-4b32-97aa-d7abfa4fb8cc" providerId="AD" clId="Web-{E627EB26-B686-D429-C455-B21FF4300C91}" dt="2022-06-25T01:51:53.852" v="219" actId="1076"/>
          <ac:spMkLst>
            <pc:docMk/>
            <pc:sldMk cId="2458551266" sldId="266"/>
            <ac:spMk id="42" creationId="{054D90F6-31A1-A61B-5E4F-7F467870F880}"/>
          </ac:spMkLst>
        </pc:spChg>
        <pc:spChg chg="add mod">
          <ac:chgData name="Josue Octaviano Lopez Gil" userId="S::jolopezg@dane.gov.co::83a132b1-c4a2-4b32-97aa-d7abfa4fb8cc" providerId="AD" clId="Web-{E627EB26-B686-D429-C455-B21FF4300C91}" dt="2022-06-25T01:51:53.852" v="220" actId="1076"/>
          <ac:spMkLst>
            <pc:docMk/>
            <pc:sldMk cId="2458551266" sldId="266"/>
            <ac:spMk id="44" creationId="{C48E8D21-DFAE-C266-EAFE-55E2F8312EA5}"/>
          </ac:spMkLst>
        </pc:spChg>
        <pc:spChg chg="add mod">
          <ac:chgData name="Josue Octaviano Lopez Gil" userId="S::jolopezg@dane.gov.co::83a132b1-c4a2-4b32-97aa-d7abfa4fb8cc" providerId="AD" clId="Web-{E627EB26-B686-D429-C455-B21FF4300C91}" dt="2022-06-25T01:51:53.868" v="221" actId="1076"/>
          <ac:spMkLst>
            <pc:docMk/>
            <pc:sldMk cId="2458551266" sldId="266"/>
            <ac:spMk id="46" creationId="{F3E64871-FC87-0186-66CB-C0B7DBCE5C4A}"/>
          </ac:spMkLst>
        </pc:spChg>
        <pc:spChg chg="add mod">
          <ac:chgData name="Josue Octaviano Lopez Gil" userId="S::jolopezg@dane.gov.co::83a132b1-c4a2-4b32-97aa-d7abfa4fb8cc" providerId="AD" clId="Web-{E627EB26-B686-D429-C455-B21FF4300C91}" dt="2022-06-25T01:51:53.868" v="222" actId="1076"/>
          <ac:spMkLst>
            <pc:docMk/>
            <pc:sldMk cId="2458551266" sldId="266"/>
            <ac:spMk id="48" creationId="{744183BC-BF75-5BAE-F137-161DDA54111E}"/>
          </ac:spMkLst>
        </pc:spChg>
        <pc:spChg chg="add mod">
          <ac:chgData name="Josue Octaviano Lopez Gil" userId="S::jolopezg@dane.gov.co::83a132b1-c4a2-4b32-97aa-d7abfa4fb8cc" providerId="AD" clId="Web-{E627EB26-B686-D429-C455-B21FF4300C91}" dt="2022-06-25T01:51:53.883" v="223" actId="1076"/>
          <ac:spMkLst>
            <pc:docMk/>
            <pc:sldMk cId="2458551266" sldId="266"/>
            <ac:spMk id="50" creationId="{8A4E3F92-7FFC-A762-D506-9AC142D727BF}"/>
          </ac:spMkLst>
        </pc:spChg>
        <pc:spChg chg="add mod">
          <ac:chgData name="Josue Octaviano Lopez Gil" userId="S::jolopezg@dane.gov.co::83a132b1-c4a2-4b32-97aa-d7abfa4fb8cc" providerId="AD" clId="Web-{E627EB26-B686-D429-C455-B21FF4300C91}" dt="2022-06-25T01:51:53.899" v="224" actId="1076"/>
          <ac:spMkLst>
            <pc:docMk/>
            <pc:sldMk cId="2458551266" sldId="266"/>
            <ac:spMk id="52" creationId="{56335362-809B-0F58-0C9D-17D23E8FC3A9}"/>
          </ac:spMkLst>
        </pc:spChg>
        <pc:grpChg chg="add mod">
          <ac:chgData name="Josue Octaviano Lopez Gil" userId="S::jolopezg@dane.gov.co::83a132b1-c4a2-4b32-97aa-d7abfa4fb8cc" providerId="AD" clId="Web-{E627EB26-B686-D429-C455-B21FF4300C91}" dt="2022-06-25T01:51:53.743" v="214" actId="1076"/>
          <ac:grpSpMkLst>
            <pc:docMk/>
            <pc:sldMk cId="2458551266" sldId="266"/>
            <ac:grpSpMk id="29" creationId="{09FEA226-D3CE-CE4B-683A-AF4D94576395}"/>
          </ac:grpSpMkLst>
        </pc:grpChg>
        <pc:grpChg chg="add mod">
          <ac:chgData name="Josue Octaviano Lopez Gil" userId="S::jolopezg@dane.gov.co::83a132b1-c4a2-4b32-97aa-d7abfa4fb8cc" providerId="AD" clId="Web-{E627EB26-B686-D429-C455-B21FF4300C91}" dt="2022-06-25T01:51:53.821" v="215" actId="1076"/>
          <ac:grpSpMkLst>
            <pc:docMk/>
            <pc:sldMk cId="2458551266" sldId="266"/>
            <ac:grpSpMk id="34" creationId="{F5693338-C4A5-B03F-FCE2-6BC117492CE5}"/>
          </ac:grpSpMkLst>
        </pc:grpChg>
        <pc:picChg chg="del">
          <ac:chgData name="Josue Octaviano Lopez Gil" userId="S::jolopezg@dane.gov.co::83a132b1-c4a2-4b32-97aa-d7abfa4fb8cc" providerId="AD" clId="Web-{E627EB26-B686-D429-C455-B21FF4300C91}" dt="2022-06-25T01:51:41.774" v="171"/>
          <ac:picMkLst>
            <pc:docMk/>
            <pc:sldMk cId="2458551266" sldId="266"/>
            <ac:picMk id="9" creationId="{9556852F-DC53-1402-DC65-699FC8AF83BF}"/>
          </ac:picMkLst>
        </pc:picChg>
        <pc:picChg chg="del">
          <ac:chgData name="Josue Octaviano Lopez Gil" userId="S::jolopezg@dane.gov.co::83a132b1-c4a2-4b32-97aa-d7abfa4fb8cc" providerId="AD" clId="Web-{E627EB26-B686-D429-C455-B21FF4300C91}" dt="2022-06-25T01:51:41.774" v="170"/>
          <ac:picMkLst>
            <pc:docMk/>
            <pc:sldMk cId="2458551266" sldId="266"/>
            <ac:picMk id="10" creationId="{6A04C446-9A2C-DEFF-B293-4234EBC55245}"/>
          </ac:picMkLst>
        </pc:picChg>
        <pc:picChg chg="del">
          <ac:chgData name="Josue Octaviano Lopez Gil" userId="S::jolopezg@dane.gov.co::83a132b1-c4a2-4b32-97aa-d7abfa4fb8cc" providerId="AD" clId="Web-{E627EB26-B686-D429-C455-B21FF4300C91}" dt="2022-06-25T01:51:41.774" v="169"/>
          <ac:picMkLst>
            <pc:docMk/>
            <pc:sldMk cId="2458551266" sldId="266"/>
            <ac:picMk id="11" creationId="{C4078578-5DAC-44AD-DFA0-1D1AFF454D94}"/>
          </ac:picMkLst>
        </pc:picChg>
        <pc:picChg chg="del">
          <ac:chgData name="Josue Octaviano Lopez Gil" userId="S::jolopezg@dane.gov.co::83a132b1-c4a2-4b32-97aa-d7abfa4fb8cc" providerId="AD" clId="Web-{E627EB26-B686-D429-C455-B21FF4300C91}" dt="2022-06-25T01:51:41.774" v="168"/>
          <ac:picMkLst>
            <pc:docMk/>
            <pc:sldMk cId="2458551266" sldId="266"/>
            <ac:picMk id="12" creationId="{6D319DBE-F38F-D4B7-3492-8AD752314767}"/>
          </ac:picMkLst>
        </pc:picChg>
        <pc:picChg chg="del">
          <ac:chgData name="Josue Octaviano Lopez Gil" userId="S::jolopezg@dane.gov.co::83a132b1-c4a2-4b32-97aa-d7abfa4fb8cc" providerId="AD" clId="Web-{E627EB26-B686-D429-C455-B21FF4300C91}" dt="2022-06-25T01:51:41.774" v="167"/>
          <ac:picMkLst>
            <pc:docMk/>
            <pc:sldMk cId="2458551266" sldId="266"/>
            <ac:picMk id="13" creationId="{7B24D6F6-CC3B-CCB6-3630-D6FEE2F450D7}"/>
          </ac:picMkLst>
        </pc:picChg>
        <pc:picChg chg="del">
          <ac:chgData name="Josue Octaviano Lopez Gil" userId="S::jolopezg@dane.gov.co::83a132b1-c4a2-4b32-97aa-d7abfa4fb8cc" providerId="AD" clId="Web-{E627EB26-B686-D429-C455-B21FF4300C91}" dt="2022-06-25T01:51:41.774" v="166"/>
          <ac:picMkLst>
            <pc:docMk/>
            <pc:sldMk cId="2458551266" sldId="266"/>
            <ac:picMk id="14" creationId="{BB0A6167-9DFD-3943-6952-6CFCCE3C1C75}"/>
          </ac:picMkLst>
        </pc:picChg>
        <pc:picChg chg="add mod">
          <ac:chgData name="Josue Octaviano Lopez Gil" userId="S::jolopezg@dane.gov.co::83a132b1-c4a2-4b32-97aa-d7abfa4fb8cc" providerId="AD" clId="Web-{E627EB26-B686-D429-C455-B21FF4300C91}" dt="2022-06-25T01:51:53.899" v="225" actId="1076"/>
          <ac:picMkLst>
            <pc:docMk/>
            <pc:sldMk cId="2458551266" sldId="266"/>
            <ac:picMk id="54" creationId="{9BE41A8C-BBD6-930C-DBFB-9E535ECE3E64}"/>
          </ac:picMkLst>
        </pc:picChg>
        <pc:picChg chg="add mod">
          <ac:chgData name="Josue Octaviano Lopez Gil" userId="S::jolopezg@dane.gov.co::83a132b1-c4a2-4b32-97aa-d7abfa4fb8cc" providerId="AD" clId="Web-{E627EB26-B686-D429-C455-B21FF4300C91}" dt="2022-06-25T01:51:53.914" v="226" actId="1076"/>
          <ac:picMkLst>
            <pc:docMk/>
            <pc:sldMk cId="2458551266" sldId="266"/>
            <ac:picMk id="56" creationId="{6533D74F-A2A8-9C4A-E8E7-EFA16359B674}"/>
          </ac:picMkLst>
        </pc:picChg>
        <pc:cxnChg chg="del">
          <ac:chgData name="Josue Octaviano Lopez Gil" userId="S::jolopezg@dane.gov.co::83a132b1-c4a2-4b32-97aa-d7abfa4fb8cc" providerId="AD" clId="Web-{E627EB26-B686-D429-C455-B21FF4300C91}" dt="2022-06-25T01:51:41.774" v="174"/>
          <ac:cxnSpMkLst>
            <pc:docMk/>
            <pc:sldMk cId="2458551266" sldId="266"/>
            <ac:cxnSpMk id="6" creationId="{71E04C67-F190-4869-3A65-1F8C07A8C50B}"/>
          </ac:cxnSpMkLst>
        </pc:cxnChg>
        <pc:cxnChg chg="del">
          <ac:chgData name="Josue Octaviano Lopez Gil" userId="S::jolopezg@dane.gov.co::83a132b1-c4a2-4b32-97aa-d7abfa4fb8cc" providerId="AD" clId="Web-{E627EB26-B686-D429-C455-B21FF4300C91}" dt="2022-06-25T01:51:41.758" v="164"/>
          <ac:cxnSpMkLst>
            <pc:docMk/>
            <pc:sldMk cId="2458551266" sldId="266"/>
            <ac:cxnSpMk id="16" creationId="{DC20790D-2FC4-5F3C-57DA-4B03C702CF8B}"/>
          </ac:cxnSpMkLst>
        </pc:cxnChg>
        <pc:cxnChg chg="del">
          <ac:chgData name="Josue Octaviano Lopez Gil" userId="S::jolopezg@dane.gov.co::83a132b1-c4a2-4b32-97aa-d7abfa4fb8cc" providerId="AD" clId="Web-{E627EB26-B686-D429-C455-B21FF4300C91}" dt="2022-06-25T01:51:41.758" v="163"/>
          <ac:cxnSpMkLst>
            <pc:docMk/>
            <pc:sldMk cId="2458551266" sldId="266"/>
            <ac:cxnSpMk id="17" creationId="{B4EFB3EF-6663-A46B-7FB1-ED4B0403AB0C}"/>
          </ac:cxnSpMkLst>
        </pc:cxnChg>
        <pc:cxnChg chg="del">
          <ac:chgData name="Josue Octaviano Lopez Gil" userId="S::jolopezg@dane.gov.co::83a132b1-c4a2-4b32-97aa-d7abfa4fb8cc" providerId="AD" clId="Web-{E627EB26-B686-D429-C455-B21FF4300C91}" dt="2022-06-25T01:51:41.758" v="162"/>
          <ac:cxnSpMkLst>
            <pc:docMk/>
            <pc:sldMk cId="2458551266" sldId="266"/>
            <ac:cxnSpMk id="18" creationId="{AD1671A3-B8DC-24D6-6E37-EAA69379B01B}"/>
          </ac:cxnSpMkLst>
        </pc:cxnChg>
        <pc:cxnChg chg="del">
          <ac:chgData name="Josue Octaviano Lopez Gil" userId="S::jolopezg@dane.gov.co::83a132b1-c4a2-4b32-97aa-d7abfa4fb8cc" providerId="AD" clId="Web-{E627EB26-B686-D429-C455-B21FF4300C91}" dt="2022-06-25T01:51:41.758" v="161"/>
          <ac:cxnSpMkLst>
            <pc:docMk/>
            <pc:sldMk cId="2458551266" sldId="266"/>
            <ac:cxnSpMk id="19" creationId="{4DFB5BAC-496E-042E-C59D-2C576D2451F4}"/>
          </ac:cxnSpMkLst>
        </pc:cxnChg>
      </pc:sldChg>
      <pc:sldChg chg="addSp delSp modSp add replId">
        <pc:chgData name="Josue Octaviano Lopez Gil" userId="S::jolopezg@dane.gov.co::83a132b1-c4a2-4b32-97aa-d7abfa4fb8cc" providerId="AD" clId="Web-{E627EB26-B686-D429-C455-B21FF4300C91}" dt="2022-06-25T01:52:41.181" v="281" actId="1076"/>
        <pc:sldMkLst>
          <pc:docMk/>
          <pc:sldMk cId="3614295052" sldId="267"/>
        </pc:sldMkLst>
        <pc:spChg chg="add mod">
          <ac:chgData name="Josue Octaviano Lopez Gil" userId="S::jolopezg@dane.gov.co::83a132b1-c4a2-4b32-97aa-d7abfa4fb8cc" providerId="AD" clId="Web-{E627EB26-B686-D429-C455-B21FF4300C91}" dt="2022-06-25T01:52:41.025" v="263" actId="1076"/>
          <ac:spMkLst>
            <pc:docMk/>
            <pc:sldMk cId="3614295052" sldId="267"/>
            <ac:spMk id="3" creationId="{3017B992-AD01-DF05-4033-5FB42EB180BC}"/>
          </ac:spMkLst>
        </pc:spChg>
        <pc:spChg chg="add mod">
          <ac:chgData name="Josue Octaviano Lopez Gil" userId="S::jolopezg@dane.gov.co::83a132b1-c4a2-4b32-97aa-d7abfa4fb8cc" providerId="AD" clId="Web-{E627EB26-B686-D429-C455-B21FF4300C91}" dt="2022-06-25T01:52:41.025" v="264" actId="1076"/>
          <ac:spMkLst>
            <pc:docMk/>
            <pc:sldMk cId="3614295052" sldId="267"/>
            <ac:spMk id="5" creationId="{25C028FD-2A3F-519C-3875-3F23C87C0630}"/>
          </ac:spMkLst>
        </pc:spChg>
        <pc:spChg chg="add mod">
          <ac:chgData name="Josue Octaviano Lopez Gil" userId="S::jolopezg@dane.gov.co::83a132b1-c4a2-4b32-97aa-d7abfa4fb8cc" providerId="AD" clId="Web-{E627EB26-B686-D429-C455-B21FF4300C91}" dt="2022-06-25T01:52:41.040" v="265" actId="1076"/>
          <ac:spMkLst>
            <pc:docMk/>
            <pc:sldMk cId="3614295052" sldId="267"/>
            <ac:spMk id="7" creationId="{37901A03-2FFB-2FA2-9EE6-148891177637}"/>
          </ac:spMkLst>
        </pc:spChg>
        <pc:spChg chg="add mod">
          <ac:chgData name="Josue Octaviano Lopez Gil" userId="S::jolopezg@dane.gov.co::83a132b1-c4a2-4b32-97aa-d7abfa4fb8cc" providerId="AD" clId="Web-{E627EB26-B686-D429-C455-B21FF4300C91}" dt="2022-06-25T01:52:41.056" v="267" actId="1076"/>
          <ac:spMkLst>
            <pc:docMk/>
            <pc:sldMk cId="3614295052" sldId="267"/>
            <ac:spMk id="11" creationId="{4B33EDFF-5B41-71F4-345A-E1486EC73DF8}"/>
          </ac:spMkLst>
        </pc:spChg>
        <pc:spChg chg="add mod">
          <ac:chgData name="Josue Octaviano Lopez Gil" userId="S::jolopezg@dane.gov.co::83a132b1-c4a2-4b32-97aa-d7abfa4fb8cc" providerId="AD" clId="Web-{E627EB26-B686-D429-C455-B21FF4300C91}" dt="2022-06-25T01:52:41.072" v="268" actId="1076"/>
          <ac:spMkLst>
            <pc:docMk/>
            <pc:sldMk cId="3614295052" sldId="267"/>
            <ac:spMk id="13" creationId="{58732A58-7183-E206-74D9-6E8AC4DD69EF}"/>
          </ac:spMkLst>
        </pc:spChg>
        <pc:spChg chg="add mod">
          <ac:chgData name="Josue Octaviano Lopez Gil" userId="S::jolopezg@dane.gov.co::83a132b1-c4a2-4b32-97aa-d7abfa4fb8cc" providerId="AD" clId="Web-{E627EB26-B686-D429-C455-B21FF4300C91}" dt="2022-06-25T01:52:41.087" v="270" actId="1076"/>
          <ac:spMkLst>
            <pc:docMk/>
            <pc:sldMk cId="3614295052" sldId="267"/>
            <ac:spMk id="17" creationId="{FE683D0E-9C66-26A6-8E70-6733A6277953}"/>
          </ac:spMkLst>
        </pc:spChg>
        <pc:spChg chg="add mod">
          <ac:chgData name="Josue Octaviano Lopez Gil" userId="S::jolopezg@dane.gov.co::83a132b1-c4a2-4b32-97aa-d7abfa4fb8cc" providerId="AD" clId="Web-{E627EB26-B686-D429-C455-B21FF4300C91}" dt="2022-06-25T01:52:41.103" v="271" actId="1076"/>
          <ac:spMkLst>
            <pc:docMk/>
            <pc:sldMk cId="3614295052" sldId="267"/>
            <ac:spMk id="19" creationId="{69B69BB2-3973-C25A-A9DD-6A18073F3122}"/>
          </ac:spMkLst>
        </pc:spChg>
        <pc:spChg chg="del">
          <ac:chgData name="Josue Octaviano Lopez Gil" userId="S::jolopezg@dane.gov.co::83a132b1-c4a2-4b32-97aa-d7abfa4fb8cc" providerId="AD" clId="Web-{E627EB26-B686-D429-C455-B21FF4300C91}" dt="2022-06-25T01:52:27.509" v="242"/>
          <ac:spMkLst>
            <pc:docMk/>
            <pc:sldMk cId="3614295052" sldId="267"/>
            <ac:spMk id="21" creationId="{D1323C6D-F10F-11C9-15A4-C3FA59F299FC}"/>
          </ac:spMkLst>
        </pc:spChg>
        <pc:spChg chg="add mod">
          <ac:chgData name="Josue Octaviano Lopez Gil" userId="S::jolopezg@dane.gov.co::83a132b1-c4a2-4b32-97aa-d7abfa4fb8cc" providerId="AD" clId="Web-{E627EB26-B686-D429-C455-B21FF4300C91}" dt="2022-06-25T01:52:41.103" v="272" actId="1076"/>
          <ac:spMkLst>
            <pc:docMk/>
            <pc:sldMk cId="3614295052" sldId="267"/>
            <ac:spMk id="22" creationId="{108EE2D4-1280-FDB0-6699-D060521C36FB}"/>
          </ac:spMkLst>
        </pc:spChg>
        <pc:spChg chg="del">
          <ac:chgData name="Josue Octaviano Lopez Gil" userId="S::jolopezg@dane.gov.co::83a132b1-c4a2-4b32-97aa-d7abfa4fb8cc" providerId="AD" clId="Web-{E627EB26-B686-D429-C455-B21FF4300C91}" dt="2022-06-25T01:52:27.509" v="241"/>
          <ac:spMkLst>
            <pc:docMk/>
            <pc:sldMk cId="3614295052" sldId="267"/>
            <ac:spMk id="23" creationId="{2B630E54-CD51-B3E4-3B52-C6F4C569A312}"/>
          </ac:spMkLst>
        </pc:spChg>
        <pc:spChg chg="del">
          <ac:chgData name="Josue Octaviano Lopez Gil" userId="S::jolopezg@dane.gov.co::83a132b1-c4a2-4b32-97aa-d7abfa4fb8cc" providerId="AD" clId="Web-{E627EB26-B686-D429-C455-B21FF4300C91}" dt="2022-06-25T01:52:27.509" v="240"/>
          <ac:spMkLst>
            <pc:docMk/>
            <pc:sldMk cId="3614295052" sldId="267"/>
            <ac:spMk id="25" creationId="{E266A8ED-B6E7-01B5-596A-04B3C6AF60A9}"/>
          </ac:spMkLst>
        </pc:spChg>
        <pc:spChg chg="add mod">
          <ac:chgData name="Josue Octaviano Lopez Gil" userId="S::jolopezg@dane.gov.co::83a132b1-c4a2-4b32-97aa-d7abfa4fb8cc" providerId="AD" clId="Web-{E627EB26-B686-D429-C455-B21FF4300C91}" dt="2022-06-25T01:52:41.119" v="273" actId="1076"/>
          <ac:spMkLst>
            <pc:docMk/>
            <pc:sldMk cId="3614295052" sldId="267"/>
            <ac:spMk id="26" creationId="{2360267C-EC75-09C0-EC54-0540461CB3F9}"/>
          </ac:spMkLst>
        </pc:spChg>
        <pc:spChg chg="add mod">
          <ac:chgData name="Josue Octaviano Lopez Gil" userId="S::jolopezg@dane.gov.co::83a132b1-c4a2-4b32-97aa-d7abfa4fb8cc" providerId="AD" clId="Web-{E627EB26-B686-D429-C455-B21FF4300C91}" dt="2022-06-25T01:52:41.119" v="274" actId="1076"/>
          <ac:spMkLst>
            <pc:docMk/>
            <pc:sldMk cId="3614295052" sldId="267"/>
            <ac:spMk id="35" creationId="{10BA3A67-5255-F26C-B32E-62DC35EF475A}"/>
          </ac:spMkLst>
        </pc:spChg>
        <pc:spChg chg="del">
          <ac:chgData name="Josue Octaviano Lopez Gil" userId="S::jolopezg@dane.gov.co::83a132b1-c4a2-4b32-97aa-d7abfa4fb8cc" providerId="AD" clId="Web-{E627EB26-B686-D429-C455-B21FF4300C91}" dt="2022-06-25T01:52:27.509" v="237"/>
          <ac:spMkLst>
            <pc:docMk/>
            <pc:sldMk cId="3614295052" sldId="267"/>
            <ac:spMk id="36" creationId="{A63B2F6F-F6BE-C570-428C-1FF0B28B3EED}"/>
          </ac:spMkLst>
        </pc:spChg>
        <pc:spChg chg="del">
          <ac:chgData name="Josue Octaviano Lopez Gil" userId="S::jolopezg@dane.gov.co::83a132b1-c4a2-4b32-97aa-d7abfa4fb8cc" providerId="AD" clId="Web-{E627EB26-B686-D429-C455-B21FF4300C91}" dt="2022-06-25T01:52:27.509" v="236"/>
          <ac:spMkLst>
            <pc:docMk/>
            <pc:sldMk cId="3614295052" sldId="267"/>
            <ac:spMk id="38" creationId="{E5CE23BA-DF6E-070D-38B3-1AE265CED79B}"/>
          </ac:spMkLst>
        </pc:spChg>
        <pc:spChg chg="add mod">
          <ac:chgData name="Josue Octaviano Lopez Gil" userId="S::jolopezg@dane.gov.co::83a132b1-c4a2-4b32-97aa-d7abfa4fb8cc" providerId="AD" clId="Web-{E627EB26-B686-D429-C455-B21FF4300C91}" dt="2022-06-25T01:52:41.134" v="275" actId="1076"/>
          <ac:spMkLst>
            <pc:docMk/>
            <pc:sldMk cId="3614295052" sldId="267"/>
            <ac:spMk id="39" creationId="{CCB2075A-AEFE-9373-601A-1FDD82C5EA62}"/>
          </ac:spMkLst>
        </pc:spChg>
        <pc:spChg chg="del">
          <ac:chgData name="Josue Octaviano Lopez Gil" userId="S::jolopezg@dane.gov.co::83a132b1-c4a2-4b32-97aa-d7abfa4fb8cc" providerId="AD" clId="Web-{E627EB26-B686-D429-C455-B21FF4300C91}" dt="2022-06-25T01:52:27.509" v="235"/>
          <ac:spMkLst>
            <pc:docMk/>
            <pc:sldMk cId="3614295052" sldId="267"/>
            <ac:spMk id="40" creationId="{B6644FFC-1BF1-34C1-C6D4-F5310C1D46D4}"/>
          </ac:spMkLst>
        </pc:spChg>
        <pc:spChg chg="del">
          <ac:chgData name="Josue Octaviano Lopez Gil" userId="S::jolopezg@dane.gov.co::83a132b1-c4a2-4b32-97aa-d7abfa4fb8cc" providerId="AD" clId="Web-{E627EB26-B686-D429-C455-B21FF4300C91}" dt="2022-06-25T01:52:27.509" v="234"/>
          <ac:spMkLst>
            <pc:docMk/>
            <pc:sldMk cId="3614295052" sldId="267"/>
            <ac:spMk id="42" creationId="{054D90F6-31A1-A61B-5E4F-7F467870F880}"/>
          </ac:spMkLst>
        </pc:spChg>
        <pc:spChg chg="del">
          <ac:chgData name="Josue Octaviano Lopez Gil" userId="S::jolopezg@dane.gov.co::83a132b1-c4a2-4b32-97aa-d7abfa4fb8cc" providerId="AD" clId="Web-{E627EB26-B686-D429-C455-B21FF4300C91}" dt="2022-06-25T01:52:27.509" v="233"/>
          <ac:spMkLst>
            <pc:docMk/>
            <pc:sldMk cId="3614295052" sldId="267"/>
            <ac:spMk id="44" creationId="{C48E8D21-DFAE-C266-EAFE-55E2F8312EA5}"/>
          </ac:spMkLst>
        </pc:spChg>
        <pc:spChg chg="del">
          <ac:chgData name="Josue Octaviano Lopez Gil" userId="S::jolopezg@dane.gov.co::83a132b1-c4a2-4b32-97aa-d7abfa4fb8cc" providerId="AD" clId="Web-{E627EB26-B686-D429-C455-B21FF4300C91}" dt="2022-06-25T01:52:32.290" v="243"/>
          <ac:spMkLst>
            <pc:docMk/>
            <pc:sldMk cId="3614295052" sldId="267"/>
            <ac:spMk id="46" creationId="{F3E64871-FC87-0186-66CB-C0B7DBCE5C4A}"/>
          </ac:spMkLst>
        </pc:spChg>
        <pc:spChg chg="del">
          <ac:chgData name="Josue Octaviano Lopez Gil" userId="S::jolopezg@dane.gov.co::83a132b1-c4a2-4b32-97aa-d7abfa4fb8cc" providerId="AD" clId="Web-{E627EB26-B686-D429-C455-B21FF4300C91}" dt="2022-06-25T01:52:27.509" v="232"/>
          <ac:spMkLst>
            <pc:docMk/>
            <pc:sldMk cId="3614295052" sldId="267"/>
            <ac:spMk id="48" creationId="{744183BC-BF75-5BAE-F137-161DDA54111E}"/>
          </ac:spMkLst>
        </pc:spChg>
        <pc:spChg chg="del">
          <ac:chgData name="Josue Octaviano Lopez Gil" userId="S::jolopezg@dane.gov.co::83a132b1-c4a2-4b32-97aa-d7abfa4fb8cc" providerId="AD" clId="Web-{E627EB26-B686-D429-C455-B21FF4300C91}" dt="2022-06-25T01:52:27.509" v="231"/>
          <ac:spMkLst>
            <pc:docMk/>
            <pc:sldMk cId="3614295052" sldId="267"/>
            <ac:spMk id="50" creationId="{8A4E3F92-7FFC-A762-D506-9AC142D727BF}"/>
          </ac:spMkLst>
        </pc:spChg>
        <pc:spChg chg="del">
          <ac:chgData name="Josue Octaviano Lopez Gil" userId="S::jolopezg@dane.gov.co::83a132b1-c4a2-4b32-97aa-d7abfa4fb8cc" providerId="AD" clId="Web-{E627EB26-B686-D429-C455-B21FF4300C91}" dt="2022-06-25T01:52:27.509" v="230"/>
          <ac:spMkLst>
            <pc:docMk/>
            <pc:sldMk cId="3614295052" sldId="267"/>
            <ac:spMk id="52" creationId="{56335362-809B-0F58-0C9D-17D23E8FC3A9}"/>
          </ac:spMkLst>
        </pc:spChg>
        <pc:grpChg chg="del">
          <ac:chgData name="Josue Octaviano Lopez Gil" userId="S::jolopezg@dane.gov.co::83a132b1-c4a2-4b32-97aa-d7abfa4fb8cc" providerId="AD" clId="Web-{E627EB26-B686-D429-C455-B21FF4300C91}" dt="2022-06-25T01:52:27.509" v="239"/>
          <ac:grpSpMkLst>
            <pc:docMk/>
            <pc:sldMk cId="3614295052" sldId="267"/>
            <ac:grpSpMk id="29" creationId="{09FEA226-D3CE-CE4B-683A-AF4D94576395}"/>
          </ac:grpSpMkLst>
        </pc:grpChg>
        <pc:grpChg chg="del">
          <ac:chgData name="Josue Octaviano Lopez Gil" userId="S::jolopezg@dane.gov.co::83a132b1-c4a2-4b32-97aa-d7abfa4fb8cc" providerId="AD" clId="Web-{E627EB26-B686-D429-C455-B21FF4300C91}" dt="2022-06-25T01:52:27.509" v="238"/>
          <ac:grpSpMkLst>
            <pc:docMk/>
            <pc:sldMk cId="3614295052" sldId="267"/>
            <ac:grpSpMk id="34" creationId="{F5693338-C4A5-B03F-FCE2-6BC117492CE5}"/>
          </ac:grpSpMkLst>
        </pc:grpChg>
        <pc:grpChg chg="add mod">
          <ac:chgData name="Josue Octaviano Lopez Gil" userId="S::jolopezg@dane.gov.co::83a132b1-c4a2-4b32-97aa-d7abfa4fb8cc" providerId="AD" clId="Web-{E627EB26-B686-D429-C455-B21FF4300C91}" dt="2022-06-25T01:52:41.165" v="280" actId="1076"/>
          <ac:grpSpMkLst>
            <pc:docMk/>
            <pc:sldMk cId="3614295052" sldId="267"/>
            <ac:grpSpMk id="60" creationId="{FFB85489-CE8D-F116-A3EC-5CB99725F7EA}"/>
          </ac:grpSpMkLst>
        </pc:grpChg>
        <pc:grpChg chg="add mod">
          <ac:chgData name="Josue Octaviano Lopez Gil" userId="S::jolopezg@dane.gov.co::83a132b1-c4a2-4b32-97aa-d7abfa4fb8cc" providerId="AD" clId="Web-{E627EB26-B686-D429-C455-B21FF4300C91}" dt="2022-06-25T01:52:41.181" v="281" actId="1076"/>
          <ac:grpSpMkLst>
            <pc:docMk/>
            <pc:sldMk cId="3614295052" sldId="267"/>
            <ac:grpSpMk id="64" creationId="{2A16BBB8-B245-D465-B1DE-E3FB92421BDE}"/>
          </ac:grpSpMkLst>
        </pc:grpChg>
        <pc:picChg chg="add mod">
          <ac:chgData name="Josue Octaviano Lopez Gil" userId="S::jolopezg@dane.gov.co::83a132b1-c4a2-4b32-97aa-d7abfa4fb8cc" providerId="AD" clId="Web-{E627EB26-B686-D429-C455-B21FF4300C91}" dt="2022-06-25T01:52:41.056" v="266" actId="1076"/>
          <ac:picMkLst>
            <pc:docMk/>
            <pc:sldMk cId="3614295052" sldId="267"/>
            <ac:picMk id="9" creationId="{261ACE93-549C-6272-F9F6-5333938F3F7A}"/>
          </ac:picMkLst>
        </pc:picChg>
        <pc:picChg chg="add mod">
          <ac:chgData name="Josue Octaviano Lopez Gil" userId="S::jolopezg@dane.gov.co::83a132b1-c4a2-4b32-97aa-d7abfa4fb8cc" providerId="AD" clId="Web-{E627EB26-B686-D429-C455-B21FF4300C91}" dt="2022-06-25T01:52:41.087" v="269" actId="1076"/>
          <ac:picMkLst>
            <pc:docMk/>
            <pc:sldMk cId="3614295052" sldId="267"/>
            <ac:picMk id="15" creationId="{47C65470-5BE7-DD47-6DF1-BD7FCA3CC124}"/>
          </ac:picMkLst>
        </pc:picChg>
        <pc:picChg chg="add mod">
          <ac:chgData name="Josue Octaviano Lopez Gil" userId="S::jolopezg@dane.gov.co::83a132b1-c4a2-4b32-97aa-d7abfa4fb8cc" providerId="AD" clId="Web-{E627EB26-B686-D429-C455-B21FF4300C91}" dt="2022-06-25T01:52:41.134" v="276" actId="1076"/>
          <ac:picMkLst>
            <pc:docMk/>
            <pc:sldMk cId="3614295052" sldId="267"/>
            <ac:picMk id="43" creationId="{D0CAE2EB-6170-B733-5799-F9376EF37785}"/>
          </ac:picMkLst>
        </pc:picChg>
        <pc:picChg chg="add mod">
          <ac:chgData name="Josue Octaviano Lopez Gil" userId="S::jolopezg@dane.gov.co::83a132b1-c4a2-4b32-97aa-d7abfa4fb8cc" providerId="AD" clId="Web-{E627EB26-B686-D429-C455-B21FF4300C91}" dt="2022-06-25T01:52:41.150" v="277" actId="1076"/>
          <ac:picMkLst>
            <pc:docMk/>
            <pc:sldMk cId="3614295052" sldId="267"/>
            <ac:picMk id="47" creationId="{D83AD8E2-A2CA-070F-3A43-018F9129E1D2}"/>
          </ac:picMkLst>
        </pc:picChg>
        <pc:picChg chg="del">
          <ac:chgData name="Josue Octaviano Lopez Gil" userId="S::jolopezg@dane.gov.co::83a132b1-c4a2-4b32-97aa-d7abfa4fb8cc" providerId="AD" clId="Web-{E627EB26-B686-D429-C455-B21FF4300C91}" dt="2022-06-25T01:52:27.509" v="229"/>
          <ac:picMkLst>
            <pc:docMk/>
            <pc:sldMk cId="3614295052" sldId="267"/>
            <ac:picMk id="54" creationId="{9BE41A8C-BBD6-930C-DBFB-9E535ECE3E64}"/>
          </ac:picMkLst>
        </pc:picChg>
        <pc:picChg chg="del">
          <ac:chgData name="Josue Octaviano Lopez Gil" userId="S::jolopezg@dane.gov.co::83a132b1-c4a2-4b32-97aa-d7abfa4fb8cc" providerId="AD" clId="Web-{E627EB26-B686-D429-C455-B21FF4300C91}" dt="2022-06-25T01:52:27.509" v="228"/>
          <ac:picMkLst>
            <pc:docMk/>
            <pc:sldMk cId="3614295052" sldId="267"/>
            <ac:picMk id="56" creationId="{6533D74F-A2A8-9C4A-E8E7-EFA16359B674}"/>
          </ac:picMkLst>
        </pc:picChg>
        <pc:cxnChg chg="add mod">
          <ac:chgData name="Josue Octaviano Lopez Gil" userId="S::jolopezg@dane.gov.co::83a132b1-c4a2-4b32-97aa-d7abfa4fb8cc" providerId="AD" clId="Web-{E627EB26-B686-D429-C455-B21FF4300C91}" dt="2022-06-25T01:52:41.150" v="278" actId="1076"/>
          <ac:cxnSpMkLst>
            <pc:docMk/>
            <pc:sldMk cId="3614295052" sldId="267"/>
            <ac:cxnSpMk id="51" creationId="{09467648-C64C-1E58-1A80-D4AC3DA84E6E}"/>
          </ac:cxnSpMkLst>
        </pc:cxnChg>
        <pc:cxnChg chg="add mod">
          <ac:chgData name="Josue Octaviano Lopez Gil" userId="S::jolopezg@dane.gov.co::83a132b1-c4a2-4b32-97aa-d7abfa4fb8cc" providerId="AD" clId="Web-{E627EB26-B686-D429-C455-B21FF4300C91}" dt="2022-06-25T01:52:41.165" v="279" actId="1076"/>
          <ac:cxnSpMkLst>
            <pc:docMk/>
            <pc:sldMk cId="3614295052" sldId="267"/>
            <ac:cxnSpMk id="55" creationId="{845294B0-7A53-3BF3-44E7-9B95871D006C}"/>
          </ac:cxnSpMkLst>
        </pc:cxnChg>
      </pc:sldChg>
      <pc:sldChg chg="new del">
        <pc:chgData name="Josue Octaviano Lopez Gil" userId="S::jolopezg@dane.gov.co::83a132b1-c4a2-4b32-97aa-d7abfa4fb8cc" providerId="AD" clId="Web-{E627EB26-B686-D429-C455-B21FF4300C91}" dt="2022-06-25T01:55:10.559" v="305"/>
        <pc:sldMkLst>
          <pc:docMk/>
          <pc:sldMk cId="127976289" sldId="268"/>
        </pc:sldMkLst>
      </pc:sldChg>
      <pc:sldChg chg="addSp delSp modSp new ord">
        <pc:chgData name="Josue Octaviano Lopez Gil" userId="S::jolopezg@dane.gov.co::83a132b1-c4a2-4b32-97aa-d7abfa4fb8cc" providerId="AD" clId="Web-{E627EB26-B686-D429-C455-B21FF4300C91}" dt="2022-06-25T04:34:26.450" v="1272"/>
        <pc:sldMkLst>
          <pc:docMk/>
          <pc:sldMk cId="643027282" sldId="269"/>
        </pc:sldMkLst>
        <pc:spChg chg="add">
          <ac:chgData name="Josue Octaviano Lopez Gil" userId="S::jolopezg@dane.gov.co::83a132b1-c4a2-4b32-97aa-d7abfa4fb8cc" providerId="AD" clId="Web-{E627EB26-B686-D429-C455-B21FF4300C91}" dt="2022-06-25T03:10:57.867" v="407"/>
          <ac:spMkLst>
            <pc:docMk/>
            <pc:sldMk cId="643027282" sldId="269"/>
            <ac:spMk id="3" creationId="{A6323B22-9886-AFE1-A90C-06792E630CD1}"/>
          </ac:spMkLst>
        </pc:spChg>
        <pc:spChg chg="add">
          <ac:chgData name="Josue Octaviano Lopez Gil" userId="S::jolopezg@dane.gov.co::83a132b1-c4a2-4b32-97aa-d7abfa4fb8cc" providerId="AD" clId="Web-{E627EB26-B686-D429-C455-B21FF4300C91}" dt="2022-06-25T03:10:57.882" v="408"/>
          <ac:spMkLst>
            <pc:docMk/>
            <pc:sldMk cId="643027282" sldId="269"/>
            <ac:spMk id="5" creationId="{D12F418C-D09A-1D72-90AF-0DA1F7924900}"/>
          </ac:spMkLst>
        </pc:spChg>
        <pc:spChg chg="add mod">
          <ac:chgData name="Josue Octaviano Lopez Gil" userId="S::jolopezg@dane.gov.co::83a132b1-c4a2-4b32-97aa-d7abfa4fb8cc" providerId="AD" clId="Web-{E627EB26-B686-D429-C455-B21FF4300C91}" dt="2022-06-25T04:34:11.340" v="1269" actId="20577"/>
          <ac:spMkLst>
            <pc:docMk/>
            <pc:sldMk cId="643027282" sldId="269"/>
            <ac:spMk id="9" creationId="{BD4450BA-0514-A9BF-25CE-9D23764B77C3}"/>
          </ac:spMkLst>
        </pc:spChg>
        <pc:spChg chg="add">
          <ac:chgData name="Josue Octaviano Lopez Gil" userId="S::jolopezg@dane.gov.co::83a132b1-c4a2-4b32-97aa-d7abfa4fb8cc" providerId="AD" clId="Web-{E627EB26-B686-D429-C455-B21FF4300C91}" dt="2022-06-25T03:10:57.929" v="411"/>
          <ac:spMkLst>
            <pc:docMk/>
            <pc:sldMk cId="643027282" sldId="269"/>
            <ac:spMk id="11" creationId="{5EB73541-6827-F228-589B-59198BA48B4B}"/>
          </ac:spMkLst>
        </pc:spChg>
        <pc:spChg chg="add">
          <ac:chgData name="Josue Octaviano Lopez Gil" userId="S::jolopezg@dane.gov.co::83a132b1-c4a2-4b32-97aa-d7abfa4fb8cc" providerId="AD" clId="Web-{E627EB26-B686-D429-C455-B21FF4300C91}" dt="2022-06-25T03:10:57.945" v="412"/>
          <ac:spMkLst>
            <pc:docMk/>
            <pc:sldMk cId="643027282" sldId="269"/>
            <ac:spMk id="13" creationId="{3B537971-4D26-D6F7-DF41-73D053BE70ED}"/>
          </ac:spMkLst>
        </pc:spChg>
        <pc:spChg chg="add">
          <ac:chgData name="Josue Octaviano Lopez Gil" userId="S::jolopezg@dane.gov.co::83a132b1-c4a2-4b32-97aa-d7abfa4fb8cc" providerId="AD" clId="Web-{E627EB26-B686-D429-C455-B21FF4300C91}" dt="2022-06-25T03:10:57.960" v="413"/>
          <ac:spMkLst>
            <pc:docMk/>
            <pc:sldMk cId="643027282" sldId="269"/>
            <ac:spMk id="15" creationId="{DE3CC4E8-D716-E467-1DDD-9B8A0BA306C5}"/>
          </ac:spMkLst>
        </pc:spChg>
        <pc:spChg chg="add mod">
          <ac:chgData name="Josue Octaviano Lopez Gil" userId="S::jolopezg@dane.gov.co::83a132b1-c4a2-4b32-97aa-d7abfa4fb8cc" providerId="AD" clId="Web-{E627EB26-B686-D429-C455-B21FF4300C91}" dt="2022-06-25T03:11:24.821" v="422" actId="20577"/>
          <ac:spMkLst>
            <pc:docMk/>
            <pc:sldMk cId="643027282" sldId="269"/>
            <ac:spMk id="17" creationId="{4594E031-33EA-BDD5-E5E5-73B87D1249C3}"/>
          </ac:spMkLst>
        </pc:spChg>
        <pc:spChg chg="add">
          <ac:chgData name="Josue Octaviano Lopez Gil" userId="S::jolopezg@dane.gov.co::83a132b1-c4a2-4b32-97aa-d7abfa4fb8cc" providerId="AD" clId="Web-{E627EB26-B686-D429-C455-B21FF4300C91}" dt="2022-06-25T03:10:58.023" v="418"/>
          <ac:spMkLst>
            <pc:docMk/>
            <pc:sldMk cId="643027282" sldId="269"/>
            <ac:spMk id="25" creationId="{09B76A64-7405-EA49-E043-EA1C602D30EF}"/>
          </ac:spMkLst>
        </pc:spChg>
        <pc:spChg chg="add del">
          <ac:chgData name="Josue Octaviano Lopez Gil" userId="S::jolopezg@dane.gov.co::83a132b1-c4a2-4b32-97aa-d7abfa4fb8cc" providerId="AD" clId="Web-{E627EB26-B686-D429-C455-B21FF4300C91}" dt="2022-06-25T04:34:17.606" v="1270"/>
          <ac:spMkLst>
            <pc:docMk/>
            <pc:sldMk cId="643027282" sldId="269"/>
            <ac:spMk id="27" creationId="{22C385D0-73C1-F639-D59B-83335A62EC93}"/>
          </ac:spMkLst>
        </pc:spChg>
        <pc:picChg chg="add">
          <ac:chgData name="Josue Octaviano Lopez Gil" userId="S::jolopezg@dane.gov.co::83a132b1-c4a2-4b32-97aa-d7abfa4fb8cc" providerId="AD" clId="Web-{E627EB26-B686-D429-C455-B21FF4300C91}" dt="2022-06-25T04:34:26.435" v="1271"/>
          <ac:picMkLst>
            <pc:docMk/>
            <pc:sldMk cId="643027282" sldId="269"/>
            <ac:picMk id="4" creationId="{3E4AAB9B-F84C-C4D1-B4AE-C5D789C0D10C}"/>
          </ac:picMkLst>
        </pc:picChg>
        <pc:picChg chg="add">
          <ac:chgData name="Josue Octaviano Lopez Gil" userId="S::jolopezg@dane.gov.co::83a132b1-c4a2-4b32-97aa-d7abfa4fb8cc" providerId="AD" clId="Web-{E627EB26-B686-D429-C455-B21FF4300C91}" dt="2022-06-25T04:34:26.450" v="1272"/>
          <ac:picMkLst>
            <pc:docMk/>
            <pc:sldMk cId="643027282" sldId="269"/>
            <ac:picMk id="8" creationId="{B7355475-D058-BEF0-345D-0CFAAFEE669B}"/>
          </ac:picMkLst>
        </pc:picChg>
        <pc:picChg chg="add">
          <ac:chgData name="Josue Octaviano Lopez Gil" userId="S::jolopezg@dane.gov.co::83a132b1-c4a2-4b32-97aa-d7abfa4fb8cc" providerId="AD" clId="Web-{E627EB26-B686-D429-C455-B21FF4300C91}" dt="2022-06-25T03:10:57.992" v="415"/>
          <ac:picMkLst>
            <pc:docMk/>
            <pc:sldMk cId="643027282" sldId="269"/>
            <ac:picMk id="19" creationId="{48741D5D-FC7C-2D8A-07FD-C0E4AA2C821A}"/>
          </ac:picMkLst>
        </pc:picChg>
        <pc:picChg chg="add">
          <ac:chgData name="Josue Octaviano Lopez Gil" userId="S::jolopezg@dane.gov.co::83a132b1-c4a2-4b32-97aa-d7abfa4fb8cc" providerId="AD" clId="Web-{E627EB26-B686-D429-C455-B21FF4300C91}" dt="2022-06-25T03:10:57.992" v="416"/>
          <ac:picMkLst>
            <pc:docMk/>
            <pc:sldMk cId="643027282" sldId="269"/>
            <ac:picMk id="21" creationId="{3C7226D7-4090-DA4E-C69B-50B62FE06AAA}"/>
          </ac:picMkLst>
        </pc:picChg>
        <pc:picChg chg="add">
          <ac:chgData name="Josue Octaviano Lopez Gil" userId="S::jolopezg@dane.gov.co::83a132b1-c4a2-4b32-97aa-d7abfa4fb8cc" providerId="AD" clId="Web-{E627EB26-B686-D429-C455-B21FF4300C91}" dt="2022-06-25T03:10:58.007" v="417"/>
          <ac:picMkLst>
            <pc:docMk/>
            <pc:sldMk cId="643027282" sldId="269"/>
            <ac:picMk id="23" creationId="{BE098CE2-0271-0123-0796-46D43A2B5C7C}"/>
          </ac:picMkLst>
        </pc:picChg>
        <pc:cxnChg chg="add">
          <ac:chgData name="Josue Octaviano Lopez Gil" userId="S::jolopezg@dane.gov.co::83a132b1-c4a2-4b32-97aa-d7abfa4fb8cc" providerId="AD" clId="Web-{E627EB26-B686-D429-C455-B21FF4300C91}" dt="2022-06-25T03:10:57.882" v="409"/>
          <ac:cxnSpMkLst>
            <pc:docMk/>
            <pc:sldMk cId="643027282" sldId="269"/>
            <ac:cxnSpMk id="7" creationId="{DC775E81-A3FD-3930-35BC-D8E881DB71C9}"/>
          </ac:cxnSpMkLst>
        </pc:cxnChg>
      </pc:sldChg>
      <pc:sldChg chg="modSp add ord">
        <pc:chgData name="Josue Octaviano Lopez Gil" userId="S::jolopezg@dane.gov.co::83a132b1-c4a2-4b32-97aa-d7abfa4fb8cc" providerId="AD" clId="Web-{E627EB26-B686-D429-C455-B21FF4300C91}" dt="2022-06-25T04:35:10.498" v="1281" actId="20577"/>
        <pc:sldMkLst>
          <pc:docMk/>
          <pc:sldMk cId="1604279756" sldId="270"/>
        </pc:sldMkLst>
        <pc:spChg chg="mod">
          <ac:chgData name="Josue Octaviano Lopez Gil" userId="S::jolopezg@dane.gov.co::83a132b1-c4a2-4b32-97aa-d7abfa4fb8cc" providerId="AD" clId="Web-{E627EB26-B686-D429-C455-B21FF4300C91}" dt="2022-06-25T01:56:35.358" v="307"/>
          <ac:spMkLst>
            <pc:docMk/>
            <pc:sldMk cId="1604279756" sldId="270"/>
            <ac:spMk id="15" creationId="{271FA645-9C2A-45E6-B122-9BCE8AFD97A2}"/>
          </ac:spMkLst>
        </pc:spChg>
        <pc:spChg chg="mod">
          <ac:chgData name="Josue Octaviano Lopez Gil" userId="S::jolopezg@dane.gov.co::83a132b1-c4a2-4b32-97aa-d7abfa4fb8cc" providerId="AD" clId="Web-{E627EB26-B686-D429-C455-B21FF4300C91}" dt="2022-06-25T04:35:10.498" v="1281" actId="20577"/>
          <ac:spMkLst>
            <pc:docMk/>
            <pc:sldMk cId="1604279756" sldId="270"/>
            <ac:spMk id="44" creationId="{0CACEE44-FA1B-4DB9-B867-062808EF9A1D}"/>
          </ac:spMkLst>
        </pc:spChg>
      </pc:sldChg>
      <pc:sldChg chg="delSp modSp add del replId">
        <pc:chgData name="Josue Octaviano Lopez Gil" userId="S::jolopezg@dane.gov.co::83a132b1-c4a2-4b32-97aa-d7abfa4fb8cc" providerId="AD" clId="Web-{E627EB26-B686-D429-C455-B21FF4300C91}" dt="2022-06-25T03:57:55.289" v="1060"/>
        <pc:sldMkLst>
          <pc:docMk/>
          <pc:sldMk cId="1551617972" sldId="271"/>
        </pc:sldMkLst>
        <pc:picChg chg="del mod">
          <ac:chgData name="Josue Octaviano Lopez Gil" userId="S::jolopezg@dane.gov.co::83a132b1-c4a2-4b32-97aa-d7abfa4fb8cc" providerId="AD" clId="Web-{E627EB26-B686-D429-C455-B21FF4300C91}" dt="2022-06-25T03:57:51.539" v="1059"/>
          <ac:picMkLst>
            <pc:docMk/>
            <pc:sldMk cId="1551617972" sldId="271"/>
            <ac:picMk id="5" creationId="{F8106D23-567D-FA06-8904-E9359D60E2D4}"/>
          </ac:picMkLst>
        </pc:picChg>
        <pc:picChg chg="mod">
          <ac:chgData name="Josue Octaviano Lopez Gil" userId="S::jolopezg@dane.gov.co::83a132b1-c4a2-4b32-97aa-d7abfa4fb8cc" providerId="AD" clId="Web-{E627EB26-B686-D429-C455-B21FF4300C91}" dt="2022-06-25T03:57:34.257" v="1057" actId="1076"/>
          <ac:picMkLst>
            <pc:docMk/>
            <pc:sldMk cId="1551617972" sldId="271"/>
            <ac:picMk id="9" creationId="{EB3DAD20-34F4-0525-DEE7-A32FDE53D633}"/>
          </ac:picMkLst>
        </pc:picChg>
      </pc:sldChg>
      <pc:sldChg chg="addSp delSp modSp add replId">
        <pc:chgData name="Josue Octaviano Lopez Gil" userId="S::jolopezg@dane.gov.co::83a132b1-c4a2-4b32-97aa-d7abfa4fb8cc" providerId="AD" clId="Web-{E627EB26-B686-D429-C455-B21FF4300C91}" dt="2022-06-25T04:33:07.073" v="1266" actId="20577"/>
        <pc:sldMkLst>
          <pc:docMk/>
          <pc:sldMk cId="1850870443" sldId="271"/>
        </pc:sldMkLst>
        <pc:spChg chg="mod">
          <ac:chgData name="Josue Octaviano Lopez Gil" userId="S::jolopezg@dane.gov.co::83a132b1-c4a2-4b32-97aa-d7abfa4fb8cc" providerId="AD" clId="Web-{E627EB26-B686-D429-C455-B21FF4300C91}" dt="2022-06-25T04:06:49.199" v="1146" actId="20577"/>
          <ac:spMkLst>
            <pc:docMk/>
            <pc:sldMk cId="1850870443" sldId="271"/>
            <ac:spMk id="2" creationId="{00000000-0000-0000-0000-000000000000}"/>
          </ac:spMkLst>
        </pc:spChg>
        <pc:spChg chg="add mod">
          <ac:chgData name="Josue Octaviano Lopez Gil" userId="S::jolopezg@dane.gov.co::83a132b1-c4a2-4b32-97aa-d7abfa4fb8cc" providerId="AD" clId="Web-{E627EB26-B686-D429-C455-B21FF4300C91}" dt="2022-06-25T04:08:08.655" v="1152" actId="1076"/>
          <ac:spMkLst>
            <pc:docMk/>
            <pc:sldMk cId="1850870443" sldId="271"/>
            <ac:spMk id="21" creationId="{7158E4E2-3FFF-DDCC-E34D-EB336BD9F2C9}"/>
          </ac:spMkLst>
        </pc:spChg>
        <pc:spChg chg="add mod">
          <ac:chgData name="Josue Octaviano Lopez Gil" userId="S::jolopezg@dane.gov.co::83a132b1-c4a2-4b32-97aa-d7abfa4fb8cc" providerId="AD" clId="Web-{E627EB26-B686-D429-C455-B21FF4300C91}" dt="2022-06-25T04:33:07.073" v="1266" actId="20577"/>
          <ac:spMkLst>
            <pc:docMk/>
            <pc:sldMk cId="1850870443" sldId="271"/>
            <ac:spMk id="22" creationId="{2096D621-BE7B-53BD-7F74-170499B953C5}"/>
          </ac:spMkLst>
        </pc:spChg>
        <pc:graphicFrameChg chg="modGraphic">
          <ac:chgData name="Josue Octaviano Lopez Gil" userId="S::jolopezg@dane.gov.co::83a132b1-c4a2-4b32-97aa-d7abfa4fb8cc" providerId="AD" clId="Web-{E627EB26-B686-D429-C455-B21FF4300C91}" dt="2022-06-25T04:09:20.157" v="1186" actId="20577"/>
          <ac:graphicFrameMkLst>
            <pc:docMk/>
            <pc:sldMk cId="1850870443" sldId="271"/>
            <ac:graphicFrameMk id="15" creationId="{1B65A3ED-A0AB-EC8E-1FD3-0BCFDCE52BC8}"/>
          </ac:graphicFrameMkLst>
        </pc:graphicFrameChg>
        <pc:picChg chg="add del">
          <ac:chgData name="Josue Octaviano Lopez Gil" userId="S::jolopezg@dane.gov.co::83a132b1-c4a2-4b32-97aa-d7abfa4fb8cc" providerId="AD" clId="Web-{E627EB26-B686-D429-C455-B21FF4300C91}" dt="2022-06-25T04:12:31.116" v="1203"/>
          <ac:picMkLst>
            <pc:docMk/>
            <pc:sldMk cId="1850870443" sldId="271"/>
            <ac:picMk id="96" creationId="{E0B57C99-EFB1-7FDA-A967-8930CBAEFA87}"/>
          </ac:picMkLst>
        </pc:picChg>
        <pc:picChg chg="add del">
          <ac:chgData name="Josue Octaviano Lopez Gil" userId="S::jolopezg@dane.gov.co::83a132b1-c4a2-4b32-97aa-d7abfa4fb8cc" providerId="AD" clId="Web-{E627EB26-B686-D429-C455-B21FF4300C91}" dt="2022-06-25T04:12:31.116" v="1204"/>
          <ac:picMkLst>
            <pc:docMk/>
            <pc:sldMk cId="1850870443" sldId="271"/>
            <ac:picMk id="116" creationId="{7CE5016B-2A1E-FCA6-7C0A-D2984E5A4FEE}"/>
          </ac:picMkLst>
        </pc:picChg>
      </pc:sldChg>
      <pc:sldChg chg="add del">
        <pc:chgData name="Josue Octaviano Lopez Gil" userId="S::jolopezg@dane.gov.co::83a132b1-c4a2-4b32-97aa-d7abfa4fb8cc" providerId="AD" clId="Web-{E627EB26-B686-D429-C455-B21FF4300C91}" dt="2022-06-25T03:11:13.351" v="420"/>
        <pc:sldMkLst>
          <pc:docMk/>
          <pc:sldMk cId="2328687701" sldId="271"/>
        </pc:sldMkLst>
      </pc:sldChg>
      <pc:sldChg chg="new del">
        <pc:chgData name="Josue Octaviano Lopez Gil" userId="S::jolopezg@dane.gov.co::83a132b1-c4a2-4b32-97aa-d7abfa4fb8cc" providerId="AD" clId="Web-{E627EB26-B686-D429-C455-B21FF4300C91}" dt="2022-06-25T04:01:32.436" v="1092"/>
        <pc:sldMkLst>
          <pc:docMk/>
          <pc:sldMk cId="218882044" sldId="272"/>
        </pc:sldMkLst>
      </pc:sldChg>
      <pc:sldChg chg="addSp delSp modSp new mod setBg">
        <pc:chgData name="Josue Octaviano Lopez Gil" userId="S::jolopezg@dane.gov.co::83a132b1-c4a2-4b32-97aa-d7abfa4fb8cc" providerId="AD" clId="Web-{E627EB26-B686-D429-C455-B21FF4300C91}" dt="2022-06-25T04:35:53.249" v="1288" actId="1076"/>
        <pc:sldMkLst>
          <pc:docMk/>
          <pc:sldMk cId="634020727" sldId="273"/>
        </pc:sldMkLst>
        <pc:spChg chg="mod">
          <ac:chgData name="Josue Octaviano Lopez Gil" userId="S::jolopezg@dane.gov.co::83a132b1-c4a2-4b32-97aa-d7abfa4fb8cc" providerId="AD" clId="Web-{E627EB26-B686-D429-C455-B21FF4300C91}" dt="2022-06-25T04:10:30.800" v="1190"/>
          <ac:spMkLst>
            <pc:docMk/>
            <pc:sldMk cId="634020727" sldId="273"/>
            <ac:spMk id="2" creationId="{708A3AE5-5E49-8263-DF3E-8DAA00F44485}"/>
          </ac:spMkLst>
        </pc:spChg>
        <pc:spChg chg="del">
          <ac:chgData name="Josue Octaviano Lopez Gil" userId="S::jolopezg@dane.gov.co::83a132b1-c4a2-4b32-97aa-d7abfa4fb8cc" providerId="AD" clId="Web-{E627EB26-B686-D429-C455-B21FF4300C91}" dt="2022-06-25T04:01:41.436" v="1094"/>
          <ac:spMkLst>
            <pc:docMk/>
            <pc:sldMk cId="634020727" sldId="273"/>
            <ac:spMk id="3" creationId="{BD9FCF9E-AF1B-16CA-15F0-9D1BC868A6BB}"/>
          </ac:spMkLst>
        </pc:spChg>
        <pc:spChg chg="mod">
          <ac:chgData name="Josue Octaviano Lopez Gil" userId="S::jolopezg@dane.gov.co::83a132b1-c4a2-4b32-97aa-d7abfa4fb8cc" providerId="AD" clId="Web-{E627EB26-B686-D429-C455-B21FF4300C91}" dt="2022-06-25T04:10:30.800" v="1190"/>
          <ac:spMkLst>
            <pc:docMk/>
            <pc:sldMk cId="634020727" sldId="273"/>
            <ac:spMk id="4" creationId="{9A4B7979-BE27-B7EE-C81A-E07E925A329D}"/>
          </ac:spMkLst>
        </pc:spChg>
        <pc:spChg chg="add del">
          <ac:chgData name="Josue Octaviano Lopez Gil" userId="S::jolopezg@dane.gov.co::83a132b1-c4a2-4b32-97aa-d7abfa4fb8cc" providerId="AD" clId="Web-{E627EB26-B686-D429-C455-B21FF4300C91}" dt="2022-06-25T04:10:30.800" v="1190"/>
          <ac:spMkLst>
            <pc:docMk/>
            <pc:sldMk cId="634020727" sldId="273"/>
            <ac:spMk id="10" creationId="{201CC55D-ED54-4C5C-95E6-10947BD1103B}"/>
          </ac:spMkLst>
        </pc:spChg>
        <pc:spChg chg="add del">
          <ac:chgData name="Josue Octaviano Lopez Gil" userId="S::jolopezg@dane.gov.co::83a132b1-c4a2-4b32-97aa-d7abfa4fb8cc" providerId="AD" clId="Web-{E627EB26-B686-D429-C455-B21FF4300C91}" dt="2022-06-25T04:10:30.800" v="1190"/>
          <ac:spMkLst>
            <pc:docMk/>
            <pc:sldMk cId="634020727" sldId="273"/>
            <ac:spMk id="16" creationId="{3873B707-463F-40B0-8227-E8CC6C67EB25}"/>
          </ac:spMkLst>
        </pc:spChg>
        <pc:spChg chg="add del">
          <ac:chgData name="Josue Octaviano Lopez Gil" userId="S::jolopezg@dane.gov.co::83a132b1-c4a2-4b32-97aa-d7abfa4fb8cc" providerId="AD" clId="Web-{E627EB26-B686-D429-C455-B21FF4300C91}" dt="2022-06-25T04:10:30.800" v="1190"/>
          <ac:spMkLst>
            <pc:docMk/>
            <pc:sldMk cId="634020727" sldId="273"/>
            <ac:spMk id="18" creationId="{C13237C8-E62C-4F0D-A318-BD6FB6C2D138}"/>
          </ac:spMkLst>
        </pc:spChg>
        <pc:spChg chg="add del">
          <ac:chgData name="Josue Octaviano Lopez Gil" userId="S::jolopezg@dane.gov.co::83a132b1-c4a2-4b32-97aa-d7abfa4fb8cc" providerId="AD" clId="Web-{E627EB26-B686-D429-C455-B21FF4300C91}" dt="2022-06-25T04:10:30.800" v="1190"/>
          <ac:spMkLst>
            <pc:docMk/>
            <pc:sldMk cId="634020727" sldId="273"/>
            <ac:spMk id="20" creationId="{19C9EAEA-39D0-4B0E-A0EB-51E7B26740B1}"/>
          </ac:spMkLst>
        </pc:spChg>
        <pc:grpChg chg="add del">
          <ac:chgData name="Josue Octaviano Lopez Gil" userId="S::jolopezg@dane.gov.co::83a132b1-c4a2-4b32-97aa-d7abfa4fb8cc" providerId="AD" clId="Web-{E627EB26-B686-D429-C455-B21FF4300C91}" dt="2022-06-25T04:10:30.800" v="1190"/>
          <ac:grpSpMkLst>
            <pc:docMk/>
            <pc:sldMk cId="634020727" sldId="273"/>
            <ac:grpSpMk id="12" creationId="{1DE889C7-FAD6-4397-98E2-05D503484459}"/>
          </ac:grpSpMkLst>
        </pc:grpChg>
        <pc:picChg chg="add mod ord">
          <ac:chgData name="Josue Octaviano Lopez Gil" userId="S::jolopezg@dane.gov.co::83a132b1-c4a2-4b32-97aa-d7abfa4fb8cc" providerId="AD" clId="Web-{E627EB26-B686-D429-C455-B21FF4300C91}" dt="2022-06-25T04:35:53.249" v="1288" actId="1076"/>
          <ac:picMkLst>
            <pc:docMk/>
            <pc:sldMk cId="634020727" sldId="273"/>
            <ac:picMk id="5" creationId="{A9059ACD-BB4C-D771-C9B8-429C5B1E3F59}"/>
          </ac:picMkLst>
        </pc:picChg>
      </pc:sldChg>
      <pc:sldChg chg="add del replId">
        <pc:chgData name="Josue Octaviano Lopez Gil" userId="S::jolopezg@dane.gov.co::83a132b1-c4a2-4b32-97aa-d7abfa4fb8cc" providerId="AD" clId="Web-{E627EB26-B686-D429-C455-B21FF4300C91}" dt="2022-06-25T04:12:27.116" v="1202"/>
        <pc:sldMkLst>
          <pc:docMk/>
          <pc:sldMk cId="4177729096" sldId="274"/>
        </pc:sldMkLst>
      </pc:sldChg>
      <pc:sldMasterChg chg="modSldLayout">
        <pc:chgData name="Josue Octaviano Lopez Gil" userId="S::jolopezg@dane.gov.co::83a132b1-c4a2-4b32-97aa-d7abfa4fb8cc" providerId="AD" clId="Web-{E627EB26-B686-D429-C455-B21FF4300C91}" dt="2022-06-25T01:49:36.052" v="101"/>
        <pc:sldMasterMkLst>
          <pc:docMk/>
          <pc:sldMasterMk cId="436056583" sldId="2147483648"/>
        </pc:sldMasterMkLst>
        <pc:sldLayoutChg chg="replId">
          <pc:chgData name="Josue Octaviano Lopez Gil" userId="S::jolopezg@dane.gov.co::83a132b1-c4a2-4b32-97aa-d7abfa4fb8cc" providerId="AD" clId="Web-{E627EB26-B686-D429-C455-B21FF4300C91}" dt="2022-06-25T01:49:36.052" v="101"/>
          <pc:sldLayoutMkLst>
            <pc:docMk/>
            <pc:sldMasterMk cId="436056583" sldId="2147483648"/>
            <pc:sldLayoutMk cId="3558788272" sldId="2147483683"/>
          </pc:sldLayoutMkLst>
        </pc:sldLayoutChg>
        <pc:sldLayoutChg chg="replId">
          <pc:chgData name="Josue Octaviano Lopez Gil" userId="S::jolopezg@dane.gov.co::83a132b1-c4a2-4b32-97aa-d7abfa4fb8cc" providerId="AD" clId="Web-{E627EB26-B686-D429-C455-B21FF4300C91}" dt="2022-06-25T01:49:36.052" v="101"/>
          <pc:sldLayoutMkLst>
            <pc:docMk/>
            <pc:sldMasterMk cId="436056583" sldId="2147483648"/>
            <pc:sldLayoutMk cId="2895503224" sldId="2147483684"/>
          </pc:sldLayoutMkLst>
        </pc:sldLayoutChg>
        <pc:sldLayoutChg chg="replId">
          <pc:chgData name="Josue Octaviano Lopez Gil" userId="S::jolopezg@dane.gov.co::83a132b1-c4a2-4b32-97aa-d7abfa4fb8cc" providerId="AD" clId="Web-{E627EB26-B686-D429-C455-B21FF4300C91}" dt="2022-06-25T01:49:36.052" v="101"/>
          <pc:sldLayoutMkLst>
            <pc:docMk/>
            <pc:sldMasterMk cId="436056583" sldId="2147483648"/>
            <pc:sldLayoutMk cId="1184178357" sldId="2147483685"/>
          </pc:sldLayoutMkLst>
        </pc:sldLayoutChg>
      </pc:sldMasterChg>
      <pc:sldMasterChg chg="add addSldLayout">
        <pc:chgData name="Josue Octaviano Lopez Gil" userId="S::jolopezg@dane.gov.co::83a132b1-c4a2-4b32-97aa-d7abfa4fb8cc" providerId="AD" clId="Web-{E627EB26-B686-D429-C455-B21FF4300C91}" dt="2022-06-25T01:49:36.052" v="101"/>
        <pc:sldMasterMkLst>
          <pc:docMk/>
          <pc:sldMasterMk cId="692266387" sldId="2147483654"/>
        </pc:sldMasterMkLst>
        <pc:sldLayoutChg chg="add">
          <pc:chgData name="Josue Octaviano Lopez Gil" userId="S::jolopezg@dane.gov.co::83a132b1-c4a2-4b32-97aa-d7abfa4fb8cc" providerId="AD" clId="Web-{E627EB26-B686-D429-C455-B21FF4300C91}" dt="2022-06-25T01:49:36.052" v="101"/>
          <pc:sldLayoutMkLst>
            <pc:docMk/>
            <pc:sldMasterMk cId="692266387" sldId="2147483654"/>
            <pc:sldLayoutMk cId="352767057" sldId="2147483655"/>
          </pc:sldLayoutMkLst>
        </pc:sldLayoutChg>
        <pc:sldLayoutChg chg="add">
          <pc:chgData name="Josue Octaviano Lopez Gil" userId="S::jolopezg@dane.gov.co::83a132b1-c4a2-4b32-97aa-d7abfa4fb8cc" providerId="AD" clId="Web-{E627EB26-B686-D429-C455-B21FF4300C91}" dt="2022-06-25T01:49:36.052" v="101"/>
          <pc:sldLayoutMkLst>
            <pc:docMk/>
            <pc:sldMasterMk cId="692266387" sldId="2147483654"/>
            <pc:sldLayoutMk cId="2308255519" sldId="2147483656"/>
          </pc:sldLayoutMkLst>
        </pc:sldLayoutChg>
        <pc:sldLayoutChg chg="add">
          <pc:chgData name="Josue Octaviano Lopez Gil" userId="S::jolopezg@dane.gov.co::83a132b1-c4a2-4b32-97aa-d7abfa4fb8cc" providerId="AD" clId="Web-{E627EB26-B686-D429-C455-B21FF4300C91}" dt="2022-06-25T01:49:36.052" v="101"/>
          <pc:sldLayoutMkLst>
            <pc:docMk/>
            <pc:sldMasterMk cId="692266387" sldId="2147483654"/>
            <pc:sldLayoutMk cId="4037310239" sldId="2147483678"/>
          </pc:sldLayoutMkLst>
        </pc:sldLayoutChg>
        <pc:sldLayoutChg chg="add">
          <pc:chgData name="Josue Octaviano Lopez Gil" userId="S::jolopezg@dane.gov.co::83a132b1-c4a2-4b32-97aa-d7abfa4fb8cc" providerId="AD" clId="Web-{E627EB26-B686-D429-C455-B21FF4300C91}" dt="2022-06-25T01:49:36.052" v="101"/>
          <pc:sldLayoutMkLst>
            <pc:docMk/>
            <pc:sldMasterMk cId="692266387" sldId="2147483654"/>
            <pc:sldLayoutMk cId="713003247" sldId="2147483681"/>
          </pc:sldLayoutMkLst>
        </pc:sldLayoutChg>
        <pc:sldLayoutChg chg="add">
          <pc:chgData name="Josue Octaviano Lopez Gil" userId="S::jolopezg@dane.gov.co::83a132b1-c4a2-4b32-97aa-d7abfa4fb8cc" providerId="AD" clId="Web-{E627EB26-B686-D429-C455-B21FF4300C91}" dt="2022-06-25T01:49:36.052" v="101"/>
          <pc:sldLayoutMkLst>
            <pc:docMk/>
            <pc:sldMasterMk cId="692266387" sldId="2147483654"/>
            <pc:sldLayoutMk cId="3356295468" sldId="2147483682"/>
          </pc:sldLayoutMkLst>
        </pc:sldLayoutChg>
      </pc:sldMasterChg>
      <pc:sldMasterChg chg="add addSldLayout">
        <pc:chgData name="Josue Octaviano Lopez Gil" userId="S::jolopezg@dane.gov.co::83a132b1-c4a2-4b32-97aa-d7abfa4fb8cc" providerId="AD" clId="Web-{E627EB26-B686-D429-C455-B21FF4300C91}" dt="2022-06-25T01:56:20.967" v="306"/>
        <pc:sldMasterMkLst>
          <pc:docMk/>
          <pc:sldMasterMk cId="692266387" sldId="2147483686"/>
        </pc:sldMasterMkLst>
        <pc:sldLayoutChg chg="add">
          <pc:chgData name="Josue Octaviano Lopez Gil" userId="S::jolopezg@dane.gov.co::83a132b1-c4a2-4b32-97aa-d7abfa4fb8cc" providerId="AD" clId="Web-{E627EB26-B686-D429-C455-B21FF4300C91}" dt="2022-06-25T01:56:20.967" v="306"/>
          <pc:sldLayoutMkLst>
            <pc:docMk/>
            <pc:sldMasterMk cId="692266387" sldId="2147483686"/>
            <pc:sldLayoutMk cId="352767057" sldId="2147483687"/>
          </pc:sldLayoutMkLst>
        </pc:sldLayoutChg>
        <pc:sldLayoutChg chg="add">
          <pc:chgData name="Josue Octaviano Lopez Gil" userId="S::jolopezg@dane.gov.co::83a132b1-c4a2-4b32-97aa-d7abfa4fb8cc" providerId="AD" clId="Web-{E627EB26-B686-D429-C455-B21FF4300C91}" dt="2022-06-25T01:56:20.967" v="306"/>
          <pc:sldLayoutMkLst>
            <pc:docMk/>
            <pc:sldMasterMk cId="692266387" sldId="2147483686"/>
            <pc:sldLayoutMk cId="2308255519" sldId="2147483688"/>
          </pc:sldLayoutMkLst>
        </pc:sldLayoutChg>
      </pc:sldMasterChg>
    </pc:docChg>
  </pc:docChgLst>
  <pc:docChgLst>
    <pc:chgData name="Josue Octaviano Lopez Gil" userId="S::jolopezg@dane.gov.co::83a132b1-c4a2-4b32-97aa-d7abfa4fb8cc" providerId="AD" clId="Web-{8433027D-45FF-5B8A-67AA-20D9EA8812B6}"/>
    <pc:docChg chg="modSld">
      <pc:chgData name="Josue Octaviano Lopez Gil" userId="S::jolopezg@dane.gov.co::83a132b1-c4a2-4b32-97aa-d7abfa4fb8cc" providerId="AD" clId="Web-{8433027D-45FF-5B8A-67AA-20D9EA8812B6}" dt="2022-06-29T17:41:18.690" v="44" actId="1076"/>
      <pc:docMkLst>
        <pc:docMk/>
      </pc:docMkLst>
      <pc:sldChg chg="addSp modSp">
        <pc:chgData name="Josue Octaviano Lopez Gil" userId="S::jolopezg@dane.gov.co::83a132b1-c4a2-4b32-97aa-d7abfa4fb8cc" providerId="AD" clId="Web-{8433027D-45FF-5B8A-67AA-20D9EA8812B6}" dt="2022-06-29T17:10:09.968" v="32" actId="1076"/>
        <pc:sldMkLst>
          <pc:docMk/>
          <pc:sldMk cId="3470024116" sldId="259"/>
        </pc:sldMkLst>
        <pc:spChg chg="add mod">
          <ac:chgData name="Josue Octaviano Lopez Gil" userId="S::jolopezg@dane.gov.co::83a132b1-c4a2-4b32-97aa-d7abfa4fb8cc" providerId="AD" clId="Web-{8433027D-45FF-5B8A-67AA-20D9EA8812B6}" dt="2022-06-29T17:10:09.968" v="32" actId="1076"/>
          <ac:spMkLst>
            <pc:docMk/>
            <pc:sldMk cId="3470024116" sldId="259"/>
            <ac:spMk id="4" creationId="{B1233858-C1BF-4072-7C1A-EB08CBD9D98A}"/>
          </ac:spMkLst>
        </pc:spChg>
        <pc:spChg chg="mod">
          <ac:chgData name="Josue Octaviano Lopez Gil" userId="S::jolopezg@dane.gov.co::83a132b1-c4a2-4b32-97aa-d7abfa4fb8cc" providerId="AD" clId="Web-{8433027D-45FF-5B8A-67AA-20D9EA8812B6}" dt="2022-06-29T17:09:23.311" v="12" actId="20577"/>
          <ac:spMkLst>
            <pc:docMk/>
            <pc:sldMk cId="3470024116" sldId="259"/>
            <ac:spMk id="7" creationId="{D36A50C9-35B3-6B73-E353-BA650018C470}"/>
          </ac:spMkLst>
        </pc:spChg>
      </pc:sldChg>
      <pc:sldChg chg="addSp modSp">
        <pc:chgData name="Josue Octaviano Lopez Gil" userId="S::jolopezg@dane.gov.co::83a132b1-c4a2-4b32-97aa-d7abfa4fb8cc" providerId="AD" clId="Web-{8433027D-45FF-5B8A-67AA-20D9EA8812B6}" dt="2022-06-29T17:26:59.398" v="37" actId="20577"/>
        <pc:sldMkLst>
          <pc:docMk/>
          <pc:sldMk cId="1501264286" sldId="262"/>
        </pc:sldMkLst>
        <pc:spChg chg="mod">
          <ac:chgData name="Josue Octaviano Lopez Gil" userId="S::jolopezg@dane.gov.co::83a132b1-c4a2-4b32-97aa-d7abfa4fb8cc" providerId="AD" clId="Web-{8433027D-45FF-5B8A-67AA-20D9EA8812B6}" dt="2022-06-29T17:26:37.459" v="34" actId="14100"/>
          <ac:spMkLst>
            <pc:docMk/>
            <pc:sldMk cId="1501264286" sldId="262"/>
            <ac:spMk id="4" creationId="{00000000-0000-0000-0000-000000000000}"/>
          </ac:spMkLst>
        </pc:spChg>
        <pc:spChg chg="add mod">
          <ac:chgData name="Josue Octaviano Lopez Gil" userId="S::jolopezg@dane.gov.co::83a132b1-c4a2-4b32-97aa-d7abfa4fb8cc" providerId="AD" clId="Web-{8433027D-45FF-5B8A-67AA-20D9EA8812B6}" dt="2022-06-29T17:26:59.398" v="37" actId="20577"/>
          <ac:spMkLst>
            <pc:docMk/>
            <pc:sldMk cId="1501264286" sldId="262"/>
            <ac:spMk id="10" creationId="{05CD3C95-DD63-9B89-3F85-DD784B858A5A}"/>
          </ac:spMkLst>
        </pc:spChg>
      </pc:sldChg>
      <pc:sldChg chg="delSp">
        <pc:chgData name="Josue Octaviano Lopez Gil" userId="S::jolopezg@dane.gov.co::83a132b1-c4a2-4b32-97aa-d7abfa4fb8cc" providerId="AD" clId="Web-{8433027D-45FF-5B8A-67AA-20D9EA8812B6}" dt="2022-06-29T17:33:12.347" v="39"/>
        <pc:sldMkLst>
          <pc:docMk/>
          <pc:sldMk cId="3614295052" sldId="267"/>
        </pc:sldMkLst>
        <pc:grpChg chg="del">
          <ac:chgData name="Josue Octaviano Lopez Gil" userId="S::jolopezg@dane.gov.co::83a132b1-c4a2-4b32-97aa-d7abfa4fb8cc" providerId="AD" clId="Web-{8433027D-45FF-5B8A-67AA-20D9EA8812B6}" dt="2022-06-29T17:33:07.768" v="38"/>
          <ac:grpSpMkLst>
            <pc:docMk/>
            <pc:sldMk cId="3614295052" sldId="267"/>
            <ac:grpSpMk id="60" creationId="{FFB85489-CE8D-F116-A3EC-5CB99725F7EA}"/>
          </ac:grpSpMkLst>
        </pc:grpChg>
        <pc:grpChg chg="del">
          <ac:chgData name="Josue Octaviano Lopez Gil" userId="S::jolopezg@dane.gov.co::83a132b1-c4a2-4b32-97aa-d7abfa4fb8cc" providerId="AD" clId="Web-{8433027D-45FF-5B8A-67AA-20D9EA8812B6}" dt="2022-06-29T17:33:12.347" v="39"/>
          <ac:grpSpMkLst>
            <pc:docMk/>
            <pc:sldMk cId="3614295052" sldId="267"/>
            <ac:grpSpMk id="64" creationId="{2A16BBB8-B245-D465-B1DE-E3FB92421BDE}"/>
          </ac:grpSpMkLst>
        </pc:grpChg>
      </pc:sldChg>
      <pc:sldChg chg="modSp">
        <pc:chgData name="Josue Octaviano Lopez Gil" userId="S::jolopezg@dane.gov.co::83a132b1-c4a2-4b32-97aa-d7abfa4fb8cc" providerId="AD" clId="Web-{8433027D-45FF-5B8A-67AA-20D9EA8812B6}" dt="2022-06-29T17:41:18.690" v="44" actId="1076"/>
        <pc:sldMkLst>
          <pc:docMk/>
          <pc:sldMk cId="634020727" sldId="273"/>
        </pc:sldMkLst>
        <pc:picChg chg="mod">
          <ac:chgData name="Josue Octaviano Lopez Gil" userId="S::jolopezg@dane.gov.co::83a132b1-c4a2-4b32-97aa-d7abfa4fb8cc" providerId="AD" clId="Web-{8433027D-45FF-5B8A-67AA-20D9EA8812B6}" dt="2022-06-29T17:41:18.690" v="44" actId="1076"/>
          <ac:picMkLst>
            <pc:docMk/>
            <pc:sldMk cId="634020727" sldId="273"/>
            <ac:picMk id="5" creationId="{A9059ACD-BB4C-D771-C9B8-429C5B1E3F59}"/>
          </ac:picMkLst>
        </pc:picChg>
      </pc:sldChg>
    </pc:docChg>
  </pc:docChgLst>
  <pc:docChgLst>
    <pc:chgData name="Josue Octaviano Lopez Gil" userId="S::jolopezg@dane.gov.co::83a132b1-c4a2-4b32-97aa-d7abfa4fb8cc" providerId="AD" clId="Web-{716EB812-7461-B85F-FFE5-98765D2D06A1}"/>
    <pc:docChg chg="addSld delSld modSld sldOrd">
      <pc:chgData name="Josue Octaviano Lopez Gil" userId="S::jolopezg@dane.gov.co::83a132b1-c4a2-4b32-97aa-d7abfa4fb8cc" providerId="AD" clId="Web-{716EB812-7461-B85F-FFE5-98765D2D06A1}" dt="2022-06-29T01:13:47.014" v="561" actId="20577"/>
      <pc:docMkLst>
        <pc:docMk/>
      </pc:docMkLst>
      <pc:sldChg chg="modSp">
        <pc:chgData name="Josue Octaviano Lopez Gil" userId="S::jolopezg@dane.gov.co::83a132b1-c4a2-4b32-97aa-d7abfa4fb8cc" providerId="AD" clId="Web-{716EB812-7461-B85F-FFE5-98765D2D06A1}" dt="2022-06-28T16:38:45.524" v="178" actId="20577"/>
        <pc:sldMkLst>
          <pc:docMk/>
          <pc:sldMk cId="4142772824" sldId="256"/>
        </pc:sldMkLst>
        <pc:spChg chg="mod">
          <ac:chgData name="Josue Octaviano Lopez Gil" userId="S::jolopezg@dane.gov.co::83a132b1-c4a2-4b32-97aa-d7abfa4fb8cc" providerId="AD" clId="Web-{716EB812-7461-B85F-FFE5-98765D2D06A1}" dt="2022-06-28T16:38:39.196" v="175" actId="20577"/>
          <ac:spMkLst>
            <pc:docMk/>
            <pc:sldMk cId="4142772824" sldId="256"/>
            <ac:spMk id="2" creationId="{00000000-0000-0000-0000-000000000000}"/>
          </ac:spMkLst>
        </pc:spChg>
        <pc:spChg chg="mod">
          <ac:chgData name="Josue Octaviano Lopez Gil" userId="S::jolopezg@dane.gov.co::83a132b1-c4a2-4b32-97aa-d7abfa4fb8cc" providerId="AD" clId="Web-{716EB812-7461-B85F-FFE5-98765D2D06A1}" dt="2022-06-28T16:38:45.524" v="178" actId="20577"/>
          <ac:spMkLst>
            <pc:docMk/>
            <pc:sldMk cId="4142772824" sldId="256"/>
            <ac:spMk id="3" creationId="{00000000-0000-0000-0000-000000000000}"/>
          </ac:spMkLst>
        </pc:spChg>
        <pc:spChg chg="mod">
          <ac:chgData name="Josue Octaviano Lopez Gil" userId="S::jolopezg@dane.gov.co::83a132b1-c4a2-4b32-97aa-d7abfa4fb8cc" providerId="AD" clId="Web-{716EB812-7461-B85F-FFE5-98765D2D06A1}" dt="2022-06-28T16:38:39.243" v="177" actId="20577"/>
          <ac:spMkLst>
            <pc:docMk/>
            <pc:sldMk cId="4142772824" sldId="256"/>
            <ac:spMk id="5" creationId="{FF3B638D-D34D-CC10-2FE9-B3C287253867}"/>
          </ac:spMkLst>
        </pc:spChg>
      </pc:sldChg>
      <pc:sldChg chg="addSp modSp">
        <pc:chgData name="Josue Octaviano Lopez Gil" userId="S::jolopezg@dane.gov.co::83a132b1-c4a2-4b32-97aa-d7abfa4fb8cc" providerId="AD" clId="Web-{716EB812-7461-B85F-FFE5-98765D2D06A1}" dt="2022-06-28T16:42:49.780" v="230" actId="1076"/>
        <pc:sldMkLst>
          <pc:docMk/>
          <pc:sldMk cId="3120578596" sldId="258"/>
        </pc:sldMkLst>
        <pc:picChg chg="add mod">
          <ac:chgData name="Josue Octaviano Lopez Gil" userId="S::jolopezg@dane.gov.co::83a132b1-c4a2-4b32-97aa-d7abfa4fb8cc" providerId="AD" clId="Web-{716EB812-7461-B85F-FFE5-98765D2D06A1}" dt="2022-06-28T16:42:49.780" v="229" actId="1076"/>
          <ac:picMkLst>
            <pc:docMk/>
            <pc:sldMk cId="3120578596" sldId="258"/>
            <ac:picMk id="5" creationId="{D39131BF-6710-8C20-6B48-4E63FEED03E5}"/>
          </ac:picMkLst>
        </pc:picChg>
        <pc:picChg chg="add mod">
          <ac:chgData name="Josue Octaviano Lopez Gil" userId="S::jolopezg@dane.gov.co::83a132b1-c4a2-4b32-97aa-d7abfa4fb8cc" providerId="AD" clId="Web-{716EB812-7461-B85F-FFE5-98765D2D06A1}" dt="2022-06-28T16:42:49.780" v="230" actId="1076"/>
          <ac:picMkLst>
            <pc:docMk/>
            <pc:sldMk cId="3120578596" sldId="258"/>
            <ac:picMk id="7" creationId="{4779E749-9021-370A-2BAA-49099350CC52}"/>
          </ac:picMkLst>
        </pc:picChg>
      </pc:sldChg>
      <pc:sldChg chg="addSp modSp">
        <pc:chgData name="Josue Octaviano Lopez Gil" userId="S::jolopezg@dane.gov.co::83a132b1-c4a2-4b32-97aa-d7abfa4fb8cc" providerId="AD" clId="Web-{716EB812-7461-B85F-FFE5-98765D2D06A1}" dt="2022-06-29T01:13:47.014" v="561" actId="20577"/>
        <pc:sldMkLst>
          <pc:docMk/>
          <pc:sldMk cId="3470024116" sldId="259"/>
        </pc:sldMkLst>
        <pc:spChg chg="mod">
          <ac:chgData name="Josue Octaviano Lopez Gil" userId="S::jolopezg@dane.gov.co::83a132b1-c4a2-4b32-97aa-d7abfa4fb8cc" providerId="AD" clId="Web-{716EB812-7461-B85F-FFE5-98765D2D06A1}" dt="2022-06-28T16:39:41.854" v="184" actId="20577"/>
          <ac:spMkLst>
            <pc:docMk/>
            <pc:sldMk cId="3470024116" sldId="259"/>
            <ac:spMk id="2" creationId="{DF72B394-53A3-4E3A-6C8C-6C4ADBA05354}"/>
          </ac:spMkLst>
        </pc:spChg>
        <pc:spChg chg="mod">
          <ac:chgData name="Josue Octaviano Lopez Gil" userId="S::jolopezg@dane.gov.co::83a132b1-c4a2-4b32-97aa-d7abfa4fb8cc" providerId="AD" clId="Web-{716EB812-7461-B85F-FFE5-98765D2D06A1}" dt="2022-06-28T16:37:48.508" v="172" actId="1076"/>
          <ac:spMkLst>
            <pc:docMk/>
            <pc:sldMk cId="3470024116" sldId="259"/>
            <ac:spMk id="3" creationId="{425253CE-28BA-3095-49D8-6241BC30237E}"/>
          </ac:spMkLst>
        </pc:spChg>
        <pc:spChg chg="mod">
          <ac:chgData name="Josue Octaviano Lopez Gil" userId="S::jolopezg@dane.gov.co::83a132b1-c4a2-4b32-97aa-d7abfa4fb8cc" providerId="AD" clId="Web-{716EB812-7461-B85F-FFE5-98765D2D06A1}" dt="2022-06-28T16:47:27.021" v="336" actId="20577"/>
          <ac:spMkLst>
            <pc:docMk/>
            <pc:sldMk cId="3470024116" sldId="259"/>
            <ac:spMk id="7" creationId="{D36A50C9-35B3-6B73-E353-BA650018C470}"/>
          </ac:spMkLst>
        </pc:spChg>
        <pc:spChg chg="mod">
          <ac:chgData name="Josue Octaviano Lopez Gil" userId="S::jolopezg@dane.gov.co::83a132b1-c4a2-4b32-97aa-d7abfa4fb8cc" providerId="AD" clId="Web-{716EB812-7461-B85F-FFE5-98765D2D06A1}" dt="2022-06-29T01:13:47.014" v="561" actId="20577"/>
          <ac:spMkLst>
            <pc:docMk/>
            <pc:sldMk cId="3470024116" sldId="259"/>
            <ac:spMk id="8" creationId="{E8F1B671-94B8-935E-A431-E4033792556E}"/>
          </ac:spMkLst>
        </pc:spChg>
        <pc:spChg chg="mod">
          <ac:chgData name="Josue Octaviano Lopez Gil" userId="S::jolopezg@dane.gov.co::83a132b1-c4a2-4b32-97aa-d7abfa4fb8cc" providerId="AD" clId="Web-{716EB812-7461-B85F-FFE5-98765D2D06A1}" dt="2022-06-28T16:48:45.976" v="341"/>
          <ac:spMkLst>
            <pc:docMk/>
            <pc:sldMk cId="3470024116" sldId="259"/>
            <ac:spMk id="15" creationId="{58E6F336-73F7-5B28-7AE9-DF5A8688651D}"/>
          </ac:spMkLst>
        </pc:spChg>
        <pc:picChg chg="add">
          <ac:chgData name="Josue Octaviano Lopez Gil" userId="S::jolopezg@dane.gov.co::83a132b1-c4a2-4b32-97aa-d7abfa4fb8cc" providerId="AD" clId="Web-{716EB812-7461-B85F-FFE5-98765D2D06A1}" dt="2022-06-28T16:47:33.458" v="337"/>
          <ac:picMkLst>
            <pc:docMk/>
            <pc:sldMk cId="3470024116" sldId="259"/>
            <ac:picMk id="5" creationId="{F883262A-E807-24F3-5035-78F19A84BC5B}"/>
          </ac:picMkLst>
        </pc:picChg>
        <pc:picChg chg="mod">
          <ac:chgData name="Josue Octaviano Lopez Gil" userId="S::jolopezg@dane.gov.co::83a132b1-c4a2-4b32-97aa-d7abfa4fb8cc" providerId="AD" clId="Web-{716EB812-7461-B85F-FFE5-98765D2D06A1}" dt="2022-06-28T16:37:07.803" v="169"/>
          <ac:picMkLst>
            <pc:docMk/>
            <pc:sldMk cId="3470024116" sldId="259"/>
            <ac:picMk id="9" creationId="{9556852F-DC53-1402-DC65-699FC8AF83BF}"/>
          </ac:picMkLst>
        </pc:picChg>
        <pc:picChg chg="mod">
          <ac:chgData name="Josue Octaviano Lopez Gil" userId="S::jolopezg@dane.gov.co::83a132b1-c4a2-4b32-97aa-d7abfa4fb8cc" providerId="AD" clId="Web-{716EB812-7461-B85F-FFE5-98765D2D06A1}" dt="2022-06-28T16:37:10.272" v="170"/>
          <ac:picMkLst>
            <pc:docMk/>
            <pc:sldMk cId="3470024116" sldId="259"/>
            <ac:picMk id="10" creationId="{6A04C446-9A2C-DEFF-B293-4234EBC55245}"/>
          </ac:picMkLst>
        </pc:picChg>
        <pc:picChg chg="mod">
          <ac:chgData name="Josue Octaviano Lopez Gil" userId="S::jolopezg@dane.gov.co::83a132b1-c4a2-4b32-97aa-d7abfa4fb8cc" providerId="AD" clId="Web-{716EB812-7461-B85F-FFE5-98765D2D06A1}" dt="2022-06-28T16:37:12.272" v="171"/>
          <ac:picMkLst>
            <pc:docMk/>
            <pc:sldMk cId="3470024116" sldId="259"/>
            <ac:picMk id="12" creationId="{6D319DBE-F38F-D4B7-3492-8AD752314767}"/>
          </ac:picMkLst>
        </pc:picChg>
        <pc:picChg chg="add">
          <ac:chgData name="Josue Octaviano Lopez Gil" userId="S::jolopezg@dane.gov.co::83a132b1-c4a2-4b32-97aa-d7abfa4fb8cc" providerId="AD" clId="Web-{716EB812-7461-B85F-FFE5-98765D2D06A1}" dt="2022-06-28T16:47:33.474" v="338"/>
          <ac:picMkLst>
            <pc:docMk/>
            <pc:sldMk cId="3470024116" sldId="259"/>
            <ac:picMk id="21" creationId="{DB10829D-40F1-E4D7-BFB2-B682809AD129}"/>
          </ac:picMkLst>
        </pc:picChg>
        <pc:cxnChg chg="mod">
          <ac:chgData name="Josue Octaviano Lopez Gil" userId="S::jolopezg@dane.gov.co::83a132b1-c4a2-4b32-97aa-d7abfa4fb8cc" providerId="AD" clId="Web-{716EB812-7461-B85F-FFE5-98765D2D06A1}" dt="2022-06-28T16:02:49.960" v="131" actId="1076"/>
          <ac:cxnSpMkLst>
            <pc:docMk/>
            <pc:sldMk cId="3470024116" sldId="259"/>
            <ac:cxnSpMk id="18" creationId="{AD1671A3-B8DC-24D6-6E37-EAA69379B01B}"/>
          </ac:cxnSpMkLst>
        </pc:cxnChg>
      </pc:sldChg>
      <pc:sldChg chg="addSp modSp">
        <pc:chgData name="Josue Octaviano Lopez Gil" userId="S::jolopezg@dane.gov.co::83a132b1-c4a2-4b32-97aa-d7abfa4fb8cc" providerId="AD" clId="Web-{716EB812-7461-B85F-FFE5-98765D2D06A1}" dt="2022-06-29T01:11:31.432" v="558" actId="20577"/>
        <pc:sldMkLst>
          <pc:docMk/>
          <pc:sldMk cId="1501264286" sldId="262"/>
        </pc:sldMkLst>
        <pc:spChg chg="mod">
          <ac:chgData name="Josue Octaviano Lopez Gil" userId="S::jolopezg@dane.gov.co::83a132b1-c4a2-4b32-97aa-d7abfa4fb8cc" providerId="AD" clId="Web-{716EB812-7461-B85F-FFE5-98765D2D06A1}" dt="2022-06-29T00:32:34.804" v="403" actId="1076"/>
          <ac:spMkLst>
            <pc:docMk/>
            <pc:sldMk cId="1501264286" sldId="262"/>
            <ac:spMk id="2" creationId="{00000000-0000-0000-0000-000000000000}"/>
          </ac:spMkLst>
        </pc:spChg>
        <pc:spChg chg="add mod">
          <ac:chgData name="Josue Octaviano Lopez Gil" userId="S::jolopezg@dane.gov.co::83a132b1-c4a2-4b32-97aa-d7abfa4fb8cc" providerId="AD" clId="Web-{716EB812-7461-B85F-FFE5-98765D2D06A1}" dt="2022-06-29T01:11:31.432" v="558" actId="20577"/>
          <ac:spMkLst>
            <pc:docMk/>
            <pc:sldMk cId="1501264286" sldId="262"/>
            <ac:spMk id="3" creationId="{2B45DD99-3F53-8756-1EDE-F3FD71FBC52E}"/>
          </ac:spMkLst>
        </pc:spChg>
        <pc:spChg chg="mod">
          <ac:chgData name="Josue Octaviano Lopez Gil" userId="S::jolopezg@dane.gov.co::83a132b1-c4a2-4b32-97aa-d7abfa4fb8cc" providerId="AD" clId="Web-{716EB812-7461-B85F-FFE5-98765D2D06A1}" dt="2022-06-29T01:05:49.452" v="476" actId="14100"/>
          <ac:spMkLst>
            <pc:docMk/>
            <pc:sldMk cId="1501264286" sldId="262"/>
            <ac:spMk id="4" creationId="{00000000-0000-0000-0000-000000000000}"/>
          </ac:spMkLst>
        </pc:spChg>
        <pc:spChg chg="mod">
          <ac:chgData name="Josue Octaviano Lopez Gil" userId="S::jolopezg@dane.gov.co::83a132b1-c4a2-4b32-97aa-d7abfa4fb8cc" providerId="AD" clId="Web-{716EB812-7461-B85F-FFE5-98765D2D06A1}" dt="2022-06-29T01:09:11.005" v="535" actId="1076"/>
          <ac:spMkLst>
            <pc:docMk/>
            <pc:sldMk cId="1501264286" sldId="262"/>
            <ac:spMk id="7" creationId="{9143E963-025F-2D37-FF85-DA94BC24102F}"/>
          </ac:spMkLst>
        </pc:spChg>
        <pc:picChg chg="mod">
          <ac:chgData name="Josue Octaviano Lopez Gil" userId="S::jolopezg@dane.gov.co::83a132b1-c4a2-4b32-97aa-d7abfa4fb8cc" providerId="AD" clId="Web-{716EB812-7461-B85F-FFE5-98765D2D06A1}" dt="2022-06-29T01:05:43.858" v="475" actId="1076"/>
          <ac:picMkLst>
            <pc:docMk/>
            <pc:sldMk cId="1501264286" sldId="262"/>
            <ac:picMk id="6" creationId="{F3EA55F1-DEA3-9EBA-D994-4D14BF8AE316}"/>
          </ac:picMkLst>
        </pc:picChg>
      </pc:sldChg>
      <pc:sldChg chg="addSp modSp">
        <pc:chgData name="Josue Octaviano Lopez Gil" userId="S::jolopezg@dane.gov.co::83a132b1-c4a2-4b32-97aa-d7abfa4fb8cc" providerId="AD" clId="Web-{716EB812-7461-B85F-FFE5-98765D2D06A1}" dt="2022-06-28T16:49:38.649" v="347" actId="1076"/>
        <pc:sldMkLst>
          <pc:docMk/>
          <pc:sldMk cId="2458551266" sldId="266"/>
        </pc:sldMkLst>
        <pc:spChg chg="add mod">
          <ac:chgData name="Josue Octaviano Lopez Gil" userId="S::jolopezg@dane.gov.co::83a132b1-c4a2-4b32-97aa-d7abfa4fb8cc" providerId="AD" clId="Web-{716EB812-7461-B85F-FFE5-98765D2D06A1}" dt="2022-06-28T16:45:26.284" v="316" actId="1076"/>
          <ac:spMkLst>
            <pc:docMk/>
            <pc:sldMk cId="2458551266" sldId="266"/>
            <ac:spMk id="2" creationId="{3233467A-2108-59C8-6A4A-983777C38D0B}"/>
          </ac:spMkLst>
        </pc:spChg>
        <pc:spChg chg="mod">
          <ac:chgData name="Josue Octaviano Lopez Gil" userId="S::jolopezg@dane.gov.co::83a132b1-c4a2-4b32-97aa-d7abfa4fb8cc" providerId="AD" clId="Web-{716EB812-7461-B85F-FFE5-98765D2D06A1}" dt="2022-06-28T16:40:14.995" v="187" actId="20577"/>
          <ac:spMkLst>
            <pc:docMk/>
            <pc:sldMk cId="2458551266" sldId="266"/>
            <ac:spMk id="21" creationId="{D1323C6D-F10F-11C9-15A4-C3FA59F299FC}"/>
          </ac:spMkLst>
        </pc:spChg>
        <pc:spChg chg="mod">
          <ac:chgData name="Josue Octaviano Lopez Gil" userId="S::jolopezg@dane.gov.co::83a132b1-c4a2-4b32-97aa-d7abfa4fb8cc" providerId="AD" clId="Web-{716EB812-7461-B85F-FFE5-98765D2D06A1}" dt="2022-06-28T16:40:15.011" v="188" actId="20577"/>
          <ac:spMkLst>
            <pc:docMk/>
            <pc:sldMk cId="2458551266" sldId="266"/>
            <ac:spMk id="23" creationId="{2B630E54-CD51-B3E4-3B52-C6F4C569A312}"/>
          </ac:spMkLst>
        </pc:spChg>
        <pc:spChg chg="mod">
          <ac:chgData name="Josue Octaviano Lopez Gil" userId="S::jolopezg@dane.gov.co::83a132b1-c4a2-4b32-97aa-d7abfa4fb8cc" providerId="AD" clId="Web-{716EB812-7461-B85F-FFE5-98765D2D06A1}" dt="2022-06-28T16:40:15.042" v="189" actId="20577"/>
          <ac:spMkLst>
            <pc:docMk/>
            <pc:sldMk cId="2458551266" sldId="266"/>
            <ac:spMk id="25" creationId="{E266A8ED-B6E7-01B5-596A-04B3C6AF60A9}"/>
          </ac:spMkLst>
        </pc:spChg>
        <pc:spChg chg="mod">
          <ac:chgData name="Josue Octaviano Lopez Gil" userId="S::jolopezg@dane.gov.co::83a132b1-c4a2-4b32-97aa-d7abfa4fb8cc" providerId="AD" clId="Web-{716EB812-7461-B85F-FFE5-98765D2D06A1}" dt="2022-06-28T16:40:15.058" v="190" actId="20577"/>
          <ac:spMkLst>
            <pc:docMk/>
            <pc:sldMk cId="2458551266" sldId="266"/>
            <ac:spMk id="36" creationId="{A63B2F6F-F6BE-C570-428C-1FF0B28B3EED}"/>
          </ac:spMkLst>
        </pc:spChg>
        <pc:spChg chg="mod">
          <ac:chgData name="Josue Octaviano Lopez Gil" userId="S::jolopezg@dane.gov.co::83a132b1-c4a2-4b32-97aa-d7abfa4fb8cc" providerId="AD" clId="Web-{716EB812-7461-B85F-FFE5-98765D2D06A1}" dt="2022-06-28T16:40:15.073" v="191" actId="20577"/>
          <ac:spMkLst>
            <pc:docMk/>
            <pc:sldMk cId="2458551266" sldId="266"/>
            <ac:spMk id="38" creationId="{E5CE23BA-DF6E-070D-38B3-1AE265CED79B}"/>
          </ac:spMkLst>
        </pc:spChg>
        <pc:spChg chg="mod">
          <ac:chgData name="Josue Octaviano Lopez Gil" userId="S::jolopezg@dane.gov.co::83a132b1-c4a2-4b32-97aa-d7abfa4fb8cc" providerId="AD" clId="Web-{716EB812-7461-B85F-FFE5-98765D2D06A1}" dt="2022-06-28T16:40:15.105" v="192" actId="20577"/>
          <ac:spMkLst>
            <pc:docMk/>
            <pc:sldMk cId="2458551266" sldId="266"/>
            <ac:spMk id="40" creationId="{B6644FFC-1BF1-34C1-C6D4-F5310C1D46D4}"/>
          </ac:spMkLst>
        </pc:spChg>
        <pc:spChg chg="mod">
          <ac:chgData name="Josue Octaviano Lopez Gil" userId="S::jolopezg@dane.gov.co::83a132b1-c4a2-4b32-97aa-d7abfa4fb8cc" providerId="AD" clId="Web-{716EB812-7461-B85F-FFE5-98765D2D06A1}" dt="2022-06-28T16:40:15.120" v="193" actId="20577"/>
          <ac:spMkLst>
            <pc:docMk/>
            <pc:sldMk cId="2458551266" sldId="266"/>
            <ac:spMk id="42" creationId="{054D90F6-31A1-A61B-5E4F-7F467870F880}"/>
          </ac:spMkLst>
        </pc:spChg>
        <pc:spChg chg="mod">
          <ac:chgData name="Josue Octaviano Lopez Gil" userId="S::jolopezg@dane.gov.co::83a132b1-c4a2-4b32-97aa-d7abfa4fb8cc" providerId="AD" clId="Web-{716EB812-7461-B85F-FFE5-98765D2D06A1}" dt="2022-06-28T16:40:15.137" v="194" actId="20577"/>
          <ac:spMkLst>
            <pc:docMk/>
            <pc:sldMk cId="2458551266" sldId="266"/>
            <ac:spMk id="44" creationId="{C48E8D21-DFAE-C266-EAFE-55E2F8312EA5}"/>
          </ac:spMkLst>
        </pc:spChg>
        <pc:spChg chg="mod">
          <ac:chgData name="Josue Octaviano Lopez Gil" userId="S::jolopezg@dane.gov.co::83a132b1-c4a2-4b32-97aa-d7abfa4fb8cc" providerId="AD" clId="Web-{716EB812-7461-B85F-FFE5-98765D2D06A1}" dt="2022-06-28T16:49:38.649" v="347" actId="1076"/>
          <ac:spMkLst>
            <pc:docMk/>
            <pc:sldMk cId="2458551266" sldId="266"/>
            <ac:spMk id="46" creationId="{F3E64871-FC87-0186-66CB-C0B7DBCE5C4A}"/>
          </ac:spMkLst>
        </pc:spChg>
        <pc:spChg chg="mod">
          <ac:chgData name="Josue Octaviano Lopez Gil" userId="S::jolopezg@dane.gov.co::83a132b1-c4a2-4b32-97aa-d7abfa4fb8cc" providerId="AD" clId="Web-{716EB812-7461-B85F-FFE5-98765D2D06A1}" dt="2022-06-28T16:40:15.183" v="196" actId="20577"/>
          <ac:spMkLst>
            <pc:docMk/>
            <pc:sldMk cId="2458551266" sldId="266"/>
            <ac:spMk id="48" creationId="{744183BC-BF75-5BAE-F137-161DDA54111E}"/>
          </ac:spMkLst>
        </pc:spChg>
        <pc:spChg chg="mod">
          <ac:chgData name="Josue Octaviano Lopez Gil" userId="S::jolopezg@dane.gov.co::83a132b1-c4a2-4b32-97aa-d7abfa4fb8cc" providerId="AD" clId="Web-{716EB812-7461-B85F-FFE5-98765D2D06A1}" dt="2022-06-28T16:40:15.198" v="197" actId="20577"/>
          <ac:spMkLst>
            <pc:docMk/>
            <pc:sldMk cId="2458551266" sldId="266"/>
            <ac:spMk id="50" creationId="{8A4E3F92-7FFC-A762-D506-9AC142D727BF}"/>
          </ac:spMkLst>
        </pc:spChg>
        <pc:spChg chg="mod">
          <ac:chgData name="Josue Octaviano Lopez Gil" userId="S::jolopezg@dane.gov.co::83a132b1-c4a2-4b32-97aa-d7abfa4fb8cc" providerId="AD" clId="Web-{716EB812-7461-B85F-FFE5-98765D2D06A1}" dt="2022-06-28T16:40:15.214" v="198" actId="20577"/>
          <ac:spMkLst>
            <pc:docMk/>
            <pc:sldMk cId="2458551266" sldId="266"/>
            <ac:spMk id="52" creationId="{56335362-809B-0F58-0C9D-17D23E8FC3A9}"/>
          </ac:spMkLst>
        </pc:spChg>
        <pc:picChg chg="add">
          <ac:chgData name="Josue Octaviano Lopez Gil" userId="S::jolopezg@dane.gov.co::83a132b1-c4a2-4b32-97aa-d7abfa4fb8cc" providerId="AD" clId="Web-{716EB812-7461-B85F-FFE5-98765D2D06A1}" dt="2022-06-28T16:49:34.258" v="345"/>
          <ac:picMkLst>
            <pc:docMk/>
            <pc:sldMk cId="2458551266" sldId="266"/>
            <ac:picMk id="4" creationId="{B7336BED-0FD5-4C1F-37F2-60B57481AE78}"/>
          </ac:picMkLst>
        </pc:picChg>
        <pc:picChg chg="add">
          <ac:chgData name="Josue Octaviano Lopez Gil" userId="S::jolopezg@dane.gov.co::83a132b1-c4a2-4b32-97aa-d7abfa4fb8cc" providerId="AD" clId="Web-{716EB812-7461-B85F-FFE5-98765D2D06A1}" dt="2022-06-28T16:49:34.274" v="346"/>
          <ac:picMkLst>
            <pc:docMk/>
            <pc:sldMk cId="2458551266" sldId="266"/>
            <ac:picMk id="6" creationId="{ECCFECC3-2CD5-362E-8A77-14550CD9C0DA}"/>
          </ac:picMkLst>
        </pc:picChg>
      </pc:sldChg>
      <pc:sldChg chg="addSp modSp">
        <pc:chgData name="Josue Octaviano Lopez Gil" userId="S::jolopezg@dane.gov.co::83a132b1-c4a2-4b32-97aa-d7abfa4fb8cc" providerId="AD" clId="Web-{716EB812-7461-B85F-FFE5-98765D2D06A1}" dt="2022-06-28T17:04:12.044" v="349" actId="20577"/>
        <pc:sldMkLst>
          <pc:docMk/>
          <pc:sldMk cId="3614295052" sldId="267"/>
        </pc:sldMkLst>
        <pc:spChg chg="mod">
          <ac:chgData name="Josue Octaviano Lopez Gil" userId="S::jolopezg@dane.gov.co::83a132b1-c4a2-4b32-97aa-d7abfa4fb8cc" providerId="AD" clId="Web-{716EB812-7461-B85F-FFE5-98765D2D06A1}" dt="2022-06-28T16:46:17.957" v="319" actId="20577"/>
          <ac:spMkLst>
            <pc:docMk/>
            <pc:sldMk cId="3614295052" sldId="267"/>
            <ac:spMk id="3" creationId="{3017B992-AD01-DF05-4033-5FB42EB180BC}"/>
          </ac:spMkLst>
        </pc:spChg>
        <pc:spChg chg="add mod">
          <ac:chgData name="Josue Octaviano Lopez Gil" userId="S::jolopezg@dane.gov.co::83a132b1-c4a2-4b32-97aa-d7abfa4fb8cc" providerId="AD" clId="Web-{716EB812-7461-B85F-FFE5-98765D2D06A1}" dt="2022-06-28T17:04:12.044" v="349" actId="20577"/>
          <ac:spMkLst>
            <pc:docMk/>
            <pc:sldMk cId="3614295052" sldId="267"/>
            <ac:spMk id="4" creationId="{54504633-9C46-59F7-5095-5819A3CDB8B8}"/>
          </ac:spMkLst>
        </pc:spChg>
        <pc:spChg chg="mod">
          <ac:chgData name="Josue Octaviano Lopez Gil" userId="S::jolopezg@dane.gov.co::83a132b1-c4a2-4b32-97aa-d7abfa4fb8cc" providerId="AD" clId="Web-{716EB812-7461-B85F-FFE5-98765D2D06A1}" dt="2022-06-28T16:46:17.972" v="320" actId="20577"/>
          <ac:spMkLst>
            <pc:docMk/>
            <pc:sldMk cId="3614295052" sldId="267"/>
            <ac:spMk id="5" creationId="{25C028FD-2A3F-519C-3875-3F23C87C0630}"/>
          </ac:spMkLst>
        </pc:spChg>
        <pc:spChg chg="mod">
          <ac:chgData name="Josue Octaviano Lopez Gil" userId="S::jolopezg@dane.gov.co::83a132b1-c4a2-4b32-97aa-d7abfa4fb8cc" providerId="AD" clId="Web-{716EB812-7461-B85F-FFE5-98765D2D06A1}" dt="2022-06-28T16:46:18.113" v="329" actId="20577"/>
          <ac:spMkLst>
            <pc:docMk/>
            <pc:sldMk cId="3614295052" sldId="267"/>
            <ac:spMk id="7" creationId="{37901A03-2FFB-2FA2-9EE6-148891177637}"/>
          </ac:spMkLst>
        </pc:spChg>
        <pc:spChg chg="mod">
          <ac:chgData name="Josue Octaviano Lopez Gil" userId="S::jolopezg@dane.gov.co::83a132b1-c4a2-4b32-97aa-d7abfa4fb8cc" providerId="AD" clId="Web-{716EB812-7461-B85F-FFE5-98765D2D06A1}" dt="2022-06-28T16:46:17.988" v="321" actId="20577"/>
          <ac:spMkLst>
            <pc:docMk/>
            <pc:sldMk cId="3614295052" sldId="267"/>
            <ac:spMk id="11" creationId="{4B33EDFF-5B41-71F4-345A-E1486EC73DF8}"/>
          </ac:spMkLst>
        </pc:spChg>
        <pc:spChg chg="mod">
          <ac:chgData name="Josue Octaviano Lopez Gil" userId="S::jolopezg@dane.gov.co::83a132b1-c4a2-4b32-97aa-d7abfa4fb8cc" providerId="AD" clId="Web-{716EB812-7461-B85F-FFE5-98765D2D06A1}" dt="2022-06-28T16:46:18.003" v="322" actId="20577"/>
          <ac:spMkLst>
            <pc:docMk/>
            <pc:sldMk cId="3614295052" sldId="267"/>
            <ac:spMk id="13" creationId="{58732A58-7183-E206-74D9-6E8AC4DD69EF}"/>
          </ac:spMkLst>
        </pc:spChg>
        <pc:spChg chg="mod">
          <ac:chgData name="Josue Octaviano Lopez Gil" userId="S::jolopezg@dane.gov.co::83a132b1-c4a2-4b32-97aa-d7abfa4fb8cc" providerId="AD" clId="Web-{716EB812-7461-B85F-FFE5-98765D2D06A1}" dt="2022-06-28T16:46:18.019" v="323" actId="20577"/>
          <ac:spMkLst>
            <pc:docMk/>
            <pc:sldMk cId="3614295052" sldId="267"/>
            <ac:spMk id="17" creationId="{FE683D0E-9C66-26A6-8E70-6733A6277953}"/>
          </ac:spMkLst>
        </pc:spChg>
        <pc:spChg chg="mod">
          <ac:chgData name="Josue Octaviano Lopez Gil" userId="S::jolopezg@dane.gov.co::83a132b1-c4a2-4b32-97aa-d7abfa4fb8cc" providerId="AD" clId="Web-{716EB812-7461-B85F-FFE5-98765D2D06A1}" dt="2022-06-28T16:46:18.035" v="324" actId="20577"/>
          <ac:spMkLst>
            <pc:docMk/>
            <pc:sldMk cId="3614295052" sldId="267"/>
            <ac:spMk id="19" creationId="{69B69BB2-3973-C25A-A9DD-6A18073F3122}"/>
          </ac:spMkLst>
        </pc:spChg>
        <pc:spChg chg="mod">
          <ac:chgData name="Josue Octaviano Lopez Gil" userId="S::jolopezg@dane.gov.co::83a132b1-c4a2-4b32-97aa-d7abfa4fb8cc" providerId="AD" clId="Web-{716EB812-7461-B85F-FFE5-98765D2D06A1}" dt="2022-06-28T16:46:18.050" v="325" actId="20577"/>
          <ac:spMkLst>
            <pc:docMk/>
            <pc:sldMk cId="3614295052" sldId="267"/>
            <ac:spMk id="22" creationId="{108EE2D4-1280-FDB0-6699-D060521C36FB}"/>
          </ac:spMkLst>
        </pc:spChg>
        <pc:spChg chg="mod">
          <ac:chgData name="Josue Octaviano Lopez Gil" userId="S::jolopezg@dane.gov.co::83a132b1-c4a2-4b32-97aa-d7abfa4fb8cc" providerId="AD" clId="Web-{716EB812-7461-B85F-FFE5-98765D2D06A1}" dt="2022-06-28T16:46:18.066" v="326" actId="20577"/>
          <ac:spMkLst>
            <pc:docMk/>
            <pc:sldMk cId="3614295052" sldId="267"/>
            <ac:spMk id="26" creationId="{2360267C-EC75-09C0-EC54-0540461CB3F9}"/>
          </ac:spMkLst>
        </pc:spChg>
        <pc:spChg chg="mod">
          <ac:chgData name="Josue Octaviano Lopez Gil" userId="S::jolopezg@dane.gov.co::83a132b1-c4a2-4b32-97aa-d7abfa4fb8cc" providerId="AD" clId="Web-{716EB812-7461-B85F-FFE5-98765D2D06A1}" dt="2022-06-28T16:46:18.082" v="327" actId="20577"/>
          <ac:spMkLst>
            <pc:docMk/>
            <pc:sldMk cId="3614295052" sldId="267"/>
            <ac:spMk id="35" creationId="{10BA3A67-5255-F26C-B32E-62DC35EF475A}"/>
          </ac:spMkLst>
        </pc:spChg>
        <pc:spChg chg="mod">
          <ac:chgData name="Josue Octaviano Lopez Gil" userId="S::jolopezg@dane.gov.co::83a132b1-c4a2-4b32-97aa-d7abfa4fb8cc" providerId="AD" clId="Web-{716EB812-7461-B85F-FFE5-98765D2D06A1}" dt="2022-06-28T16:46:18.097" v="328" actId="20577"/>
          <ac:spMkLst>
            <pc:docMk/>
            <pc:sldMk cId="3614295052" sldId="267"/>
            <ac:spMk id="39" creationId="{CCB2075A-AEFE-9373-601A-1FDD82C5EA62}"/>
          </ac:spMkLst>
        </pc:spChg>
        <pc:picChg chg="add">
          <ac:chgData name="Josue Octaviano Lopez Gil" userId="S::jolopezg@dane.gov.co::83a132b1-c4a2-4b32-97aa-d7abfa4fb8cc" providerId="AD" clId="Web-{716EB812-7461-B85F-FFE5-98765D2D06A1}" dt="2022-06-28T16:42:06.763" v="221"/>
          <ac:picMkLst>
            <pc:docMk/>
            <pc:sldMk cId="3614295052" sldId="267"/>
            <ac:picMk id="8" creationId="{CC732CAA-66FE-5F27-3EAE-A07145FBBA5C}"/>
          </ac:picMkLst>
        </pc:picChg>
        <pc:picChg chg="add">
          <ac:chgData name="Josue Octaviano Lopez Gil" userId="S::jolopezg@dane.gov.co::83a132b1-c4a2-4b32-97aa-d7abfa4fb8cc" providerId="AD" clId="Web-{716EB812-7461-B85F-FFE5-98765D2D06A1}" dt="2022-06-28T16:42:06.779" v="222"/>
          <ac:picMkLst>
            <pc:docMk/>
            <pc:sldMk cId="3614295052" sldId="267"/>
            <ac:picMk id="12" creationId="{9E781C00-1611-422F-43BB-331BC8CA65C3}"/>
          </ac:picMkLst>
        </pc:picChg>
      </pc:sldChg>
      <pc:sldChg chg="modSp">
        <pc:chgData name="Josue Octaviano Lopez Gil" userId="S::jolopezg@dane.gov.co::83a132b1-c4a2-4b32-97aa-d7abfa4fb8cc" providerId="AD" clId="Web-{716EB812-7461-B85F-FFE5-98765D2D06A1}" dt="2022-06-28T16:43:44.203" v="238" actId="20577"/>
        <pc:sldMkLst>
          <pc:docMk/>
          <pc:sldMk cId="643027282" sldId="269"/>
        </pc:sldMkLst>
        <pc:spChg chg="mod">
          <ac:chgData name="Josue Octaviano Lopez Gil" userId="S::jolopezg@dane.gov.co::83a132b1-c4a2-4b32-97aa-d7abfa4fb8cc" providerId="AD" clId="Web-{716EB812-7461-B85F-FFE5-98765D2D06A1}" dt="2022-06-28T16:43:44.062" v="231" actId="20577"/>
          <ac:spMkLst>
            <pc:docMk/>
            <pc:sldMk cId="643027282" sldId="269"/>
            <ac:spMk id="3" creationId="{A6323B22-9886-AFE1-A90C-06792E630CD1}"/>
          </ac:spMkLst>
        </pc:spChg>
        <pc:spChg chg="mod">
          <ac:chgData name="Josue Octaviano Lopez Gil" userId="S::jolopezg@dane.gov.co::83a132b1-c4a2-4b32-97aa-d7abfa4fb8cc" providerId="AD" clId="Web-{716EB812-7461-B85F-FFE5-98765D2D06A1}" dt="2022-06-28T16:43:44.078" v="232" actId="20577"/>
          <ac:spMkLst>
            <pc:docMk/>
            <pc:sldMk cId="643027282" sldId="269"/>
            <ac:spMk id="5" creationId="{D12F418C-D09A-1D72-90AF-0DA1F7924900}"/>
          </ac:spMkLst>
        </pc:spChg>
        <pc:spChg chg="mod">
          <ac:chgData name="Josue Octaviano Lopez Gil" userId="S::jolopezg@dane.gov.co::83a132b1-c4a2-4b32-97aa-d7abfa4fb8cc" providerId="AD" clId="Web-{716EB812-7461-B85F-FFE5-98765D2D06A1}" dt="2022-06-28T16:43:44.094" v="233" actId="20577"/>
          <ac:spMkLst>
            <pc:docMk/>
            <pc:sldMk cId="643027282" sldId="269"/>
            <ac:spMk id="9" creationId="{BD4450BA-0514-A9BF-25CE-9D23764B77C3}"/>
          </ac:spMkLst>
        </pc:spChg>
        <pc:spChg chg="mod">
          <ac:chgData name="Josue Octaviano Lopez Gil" userId="S::jolopezg@dane.gov.co::83a132b1-c4a2-4b32-97aa-d7abfa4fb8cc" providerId="AD" clId="Web-{716EB812-7461-B85F-FFE5-98765D2D06A1}" dt="2022-06-28T16:43:44.125" v="234" actId="20577"/>
          <ac:spMkLst>
            <pc:docMk/>
            <pc:sldMk cId="643027282" sldId="269"/>
            <ac:spMk id="11" creationId="{5EB73541-6827-F228-589B-59198BA48B4B}"/>
          </ac:spMkLst>
        </pc:spChg>
        <pc:spChg chg="mod">
          <ac:chgData name="Josue Octaviano Lopez Gil" userId="S::jolopezg@dane.gov.co::83a132b1-c4a2-4b32-97aa-d7abfa4fb8cc" providerId="AD" clId="Web-{716EB812-7461-B85F-FFE5-98765D2D06A1}" dt="2022-06-28T16:43:44.141" v="235" actId="20577"/>
          <ac:spMkLst>
            <pc:docMk/>
            <pc:sldMk cId="643027282" sldId="269"/>
            <ac:spMk id="13" creationId="{3B537971-4D26-D6F7-DF41-73D053BE70ED}"/>
          </ac:spMkLst>
        </pc:spChg>
        <pc:spChg chg="mod">
          <ac:chgData name="Josue Octaviano Lopez Gil" userId="S::jolopezg@dane.gov.co::83a132b1-c4a2-4b32-97aa-d7abfa4fb8cc" providerId="AD" clId="Web-{716EB812-7461-B85F-FFE5-98765D2D06A1}" dt="2022-06-28T16:43:44.157" v="236" actId="20577"/>
          <ac:spMkLst>
            <pc:docMk/>
            <pc:sldMk cId="643027282" sldId="269"/>
            <ac:spMk id="15" creationId="{DE3CC4E8-D716-E467-1DDD-9B8A0BA306C5}"/>
          </ac:spMkLst>
        </pc:spChg>
        <pc:spChg chg="mod">
          <ac:chgData name="Josue Octaviano Lopez Gil" userId="S::jolopezg@dane.gov.co::83a132b1-c4a2-4b32-97aa-d7abfa4fb8cc" providerId="AD" clId="Web-{716EB812-7461-B85F-FFE5-98765D2D06A1}" dt="2022-06-28T16:43:44.172" v="237" actId="20577"/>
          <ac:spMkLst>
            <pc:docMk/>
            <pc:sldMk cId="643027282" sldId="269"/>
            <ac:spMk id="17" creationId="{4594E031-33EA-BDD5-E5E5-73B87D1249C3}"/>
          </ac:spMkLst>
        </pc:spChg>
        <pc:spChg chg="mod">
          <ac:chgData name="Josue Octaviano Lopez Gil" userId="S::jolopezg@dane.gov.co::83a132b1-c4a2-4b32-97aa-d7abfa4fb8cc" providerId="AD" clId="Web-{716EB812-7461-B85F-FFE5-98765D2D06A1}" dt="2022-06-28T16:43:44.203" v="238" actId="20577"/>
          <ac:spMkLst>
            <pc:docMk/>
            <pc:sldMk cId="643027282" sldId="269"/>
            <ac:spMk id="25" creationId="{09B76A64-7405-EA49-E043-EA1C602D30EF}"/>
          </ac:spMkLst>
        </pc:spChg>
      </pc:sldChg>
      <pc:sldChg chg="del">
        <pc:chgData name="Josue Octaviano Lopez Gil" userId="S::jolopezg@dane.gov.co::83a132b1-c4a2-4b32-97aa-d7abfa4fb8cc" providerId="AD" clId="Web-{716EB812-7461-B85F-FFE5-98765D2D06A1}" dt="2022-06-28T16:45:19.205" v="315"/>
        <pc:sldMkLst>
          <pc:docMk/>
          <pc:sldMk cId="1604279756" sldId="270"/>
        </pc:sldMkLst>
      </pc:sldChg>
      <pc:sldChg chg="modSp">
        <pc:chgData name="Josue Octaviano Lopez Gil" userId="S::jolopezg@dane.gov.co::83a132b1-c4a2-4b32-97aa-d7abfa4fb8cc" providerId="AD" clId="Web-{716EB812-7461-B85F-FFE5-98765D2D06A1}" dt="2022-06-28T17:07:34.657" v="399"/>
        <pc:sldMkLst>
          <pc:docMk/>
          <pc:sldMk cId="1850870443" sldId="271"/>
        </pc:sldMkLst>
        <pc:spChg chg="mod">
          <ac:chgData name="Josue Octaviano Lopez Gil" userId="S::jolopezg@dane.gov.co::83a132b1-c4a2-4b32-97aa-d7abfa4fb8cc" providerId="AD" clId="Web-{716EB812-7461-B85F-FFE5-98765D2D06A1}" dt="2022-06-28T17:06:08.921" v="397" actId="20577"/>
          <ac:spMkLst>
            <pc:docMk/>
            <pc:sldMk cId="1850870443" sldId="271"/>
            <ac:spMk id="2" creationId="{00000000-0000-0000-0000-000000000000}"/>
          </ac:spMkLst>
        </pc:spChg>
        <pc:spChg chg="mod">
          <ac:chgData name="Josue Octaviano Lopez Gil" userId="S::jolopezg@dane.gov.co::83a132b1-c4a2-4b32-97aa-d7abfa4fb8cc" providerId="AD" clId="Web-{716EB812-7461-B85F-FFE5-98765D2D06A1}" dt="2022-06-28T17:05:04.467" v="354" actId="1076"/>
          <ac:spMkLst>
            <pc:docMk/>
            <pc:sldMk cId="1850870443" sldId="271"/>
            <ac:spMk id="8" creationId="{C909F292-4394-DA3E-96C1-710EDAF54A42}"/>
          </ac:spMkLst>
        </pc:spChg>
        <pc:spChg chg="mod">
          <ac:chgData name="Josue Octaviano Lopez Gil" userId="S::jolopezg@dane.gov.co::83a132b1-c4a2-4b32-97aa-d7abfa4fb8cc" providerId="AD" clId="Web-{716EB812-7461-B85F-FFE5-98765D2D06A1}" dt="2022-06-28T15:43:30.996" v="37" actId="20577"/>
          <ac:spMkLst>
            <pc:docMk/>
            <pc:sldMk cId="1850870443" sldId="271"/>
            <ac:spMk id="10" creationId="{6D040EBD-DB2F-B819-AC31-4D03C9528BFC}"/>
          </ac:spMkLst>
        </pc:spChg>
        <pc:spChg chg="mod">
          <ac:chgData name="Josue Octaviano Lopez Gil" userId="S::jolopezg@dane.gov.co::83a132b1-c4a2-4b32-97aa-d7abfa4fb8cc" providerId="AD" clId="Web-{716EB812-7461-B85F-FFE5-98765D2D06A1}" dt="2022-06-28T16:01:17.442" v="104" actId="20577"/>
          <ac:spMkLst>
            <pc:docMk/>
            <pc:sldMk cId="1850870443" sldId="271"/>
            <ac:spMk id="11" creationId="{18ABCDF3-2506-0B67-018B-80CFF2D001DB}"/>
          </ac:spMkLst>
        </pc:spChg>
        <pc:spChg chg="mod">
          <ac:chgData name="Josue Octaviano Lopez Gil" userId="S::jolopezg@dane.gov.co::83a132b1-c4a2-4b32-97aa-d7abfa4fb8cc" providerId="AD" clId="Web-{716EB812-7461-B85F-FFE5-98765D2D06A1}" dt="2022-06-28T15:45:39.686" v="91" actId="1076"/>
          <ac:spMkLst>
            <pc:docMk/>
            <pc:sldMk cId="1850870443" sldId="271"/>
            <ac:spMk id="13" creationId="{E8293DED-939E-CC89-E349-0A7580C53648}"/>
          </ac:spMkLst>
        </pc:spChg>
        <pc:spChg chg="mod">
          <ac:chgData name="Josue Octaviano Lopez Gil" userId="S::jolopezg@dane.gov.co::83a132b1-c4a2-4b32-97aa-d7abfa4fb8cc" providerId="AD" clId="Web-{716EB812-7461-B85F-FFE5-98765D2D06A1}" dt="2022-06-28T17:07:34.657" v="399"/>
          <ac:spMkLst>
            <pc:docMk/>
            <pc:sldMk cId="1850870443" sldId="271"/>
            <ac:spMk id="21" creationId="{7158E4E2-3FFF-DDCC-E34D-EB336BD9F2C9}"/>
          </ac:spMkLst>
        </pc:spChg>
        <pc:spChg chg="mod">
          <ac:chgData name="Josue Octaviano Lopez Gil" userId="S::jolopezg@dane.gov.co::83a132b1-c4a2-4b32-97aa-d7abfa4fb8cc" providerId="AD" clId="Web-{716EB812-7461-B85F-FFE5-98765D2D06A1}" dt="2022-06-28T15:44:30.591" v="63" actId="20577"/>
          <ac:spMkLst>
            <pc:docMk/>
            <pc:sldMk cId="1850870443" sldId="271"/>
            <ac:spMk id="22" creationId="{2096D621-BE7B-53BD-7F74-170499B953C5}"/>
          </ac:spMkLst>
        </pc:spChg>
        <pc:spChg chg="mod">
          <ac:chgData name="Josue Octaviano Lopez Gil" userId="S::jolopezg@dane.gov.co::83a132b1-c4a2-4b32-97aa-d7abfa4fb8cc" providerId="AD" clId="Web-{716EB812-7461-B85F-FFE5-98765D2D06A1}" dt="2022-06-28T16:00:47.301" v="101" actId="20577"/>
          <ac:spMkLst>
            <pc:docMk/>
            <pc:sldMk cId="1850870443" sldId="271"/>
            <ac:spMk id="97" creationId="{DAF4B3CD-C210-5C0D-A2E6-DC07ED211BC0}"/>
          </ac:spMkLst>
        </pc:spChg>
        <pc:picChg chg="mod">
          <ac:chgData name="Josue Octaviano Lopez Gil" userId="S::jolopezg@dane.gov.co::83a132b1-c4a2-4b32-97aa-d7abfa4fb8cc" providerId="AD" clId="Web-{716EB812-7461-B85F-FFE5-98765D2D06A1}" dt="2022-06-28T17:05:07.857" v="355" actId="1076"/>
          <ac:picMkLst>
            <pc:docMk/>
            <pc:sldMk cId="1850870443" sldId="271"/>
            <ac:picMk id="4" creationId="{454DF7FD-4603-A97A-0D44-EB73A03AED79}"/>
          </ac:picMkLst>
        </pc:picChg>
        <pc:picChg chg="mod">
          <ac:chgData name="Josue Octaviano Lopez Gil" userId="S::jolopezg@dane.gov.co::83a132b1-c4a2-4b32-97aa-d7abfa4fb8cc" providerId="AD" clId="Web-{716EB812-7461-B85F-FFE5-98765D2D06A1}" dt="2022-06-28T16:36:13.083" v="166"/>
          <ac:picMkLst>
            <pc:docMk/>
            <pc:sldMk cId="1850870443" sldId="271"/>
            <ac:picMk id="9" creationId="{EB3DAD20-34F4-0525-DEE7-A32FDE53D633}"/>
          </ac:picMkLst>
        </pc:picChg>
        <pc:picChg chg="mod">
          <ac:chgData name="Josue Octaviano Lopez Gil" userId="S::jolopezg@dane.gov.co::83a132b1-c4a2-4b32-97aa-d7abfa4fb8cc" providerId="AD" clId="Web-{716EB812-7461-B85F-FFE5-98765D2D06A1}" dt="2022-06-28T16:36:10.068" v="165"/>
          <ac:picMkLst>
            <pc:docMk/>
            <pc:sldMk cId="1850870443" sldId="271"/>
            <ac:picMk id="12" creationId="{C1108806-3738-D098-121B-47F6F51136A5}"/>
          </ac:picMkLst>
        </pc:picChg>
        <pc:picChg chg="mod">
          <ac:chgData name="Josue Octaviano Lopez Gil" userId="S::jolopezg@dane.gov.co::83a132b1-c4a2-4b32-97aa-d7abfa4fb8cc" providerId="AD" clId="Web-{716EB812-7461-B85F-FFE5-98765D2D06A1}" dt="2022-06-28T16:36:15.162" v="167"/>
          <ac:picMkLst>
            <pc:docMk/>
            <pc:sldMk cId="1850870443" sldId="271"/>
            <ac:picMk id="14" creationId="{A87717E9-9715-C4CA-A24F-32E293AF8358}"/>
          </ac:picMkLst>
        </pc:picChg>
        <pc:picChg chg="mod">
          <ac:chgData name="Josue Octaviano Lopez Gil" userId="S::jolopezg@dane.gov.co::83a132b1-c4a2-4b32-97aa-d7abfa4fb8cc" providerId="AD" clId="Web-{716EB812-7461-B85F-FFE5-98765D2D06A1}" dt="2022-06-28T16:36:16.990" v="168"/>
          <ac:picMkLst>
            <pc:docMk/>
            <pc:sldMk cId="1850870443" sldId="271"/>
            <ac:picMk id="111" creationId="{D0503C80-4DBD-9FC0-033C-55F2586660E1}"/>
          </ac:picMkLst>
        </pc:picChg>
      </pc:sldChg>
      <pc:sldChg chg="addSp modSp">
        <pc:chgData name="Josue Octaviano Lopez Gil" userId="S::jolopezg@dane.gov.co::83a132b1-c4a2-4b32-97aa-d7abfa4fb8cc" providerId="AD" clId="Web-{716EB812-7461-B85F-FFE5-98765D2D06A1}" dt="2022-06-28T17:04:28.903" v="351" actId="1076"/>
        <pc:sldMkLst>
          <pc:docMk/>
          <pc:sldMk cId="634020727" sldId="273"/>
        </pc:sldMkLst>
        <pc:spChg chg="mod">
          <ac:chgData name="Josue Octaviano Lopez Gil" userId="S::jolopezg@dane.gov.co::83a132b1-c4a2-4b32-97aa-d7abfa4fb8cc" providerId="AD" clId="Web-{716EB812-7461-B85F-FFE5-98765D2D06A1}" dt="2022-06-28T17:04:28.903" v="351" actId="1076"/>
          <ac:spMkLst>
            <pc:docMk/>
            <pc:sldMk cId="634020727" sldId="273"/>
            <ac:spMk id="2" creationId="{708A3AE5-5E49-8263-DF3E-8DAA00F44485}"/>
          </ac:spMkLst>
        </pc:spChg>
        <pc:spChg chg="mod">
          <ac:chgData name="Josue Octaviano Lopez Gil" userId="S::jolopezg@dane.gov.co::83a132b1-c4a2-4b32-97aa-d7abfa4fb8cc" providerId="AD" clId="Web-{716EB812-7461-B85F-FFE5-98765D2D06A1}" dt="2022-06-28T16:46:48.160" v="333" actId="20577"/>
          <ac:spMkLst>
            <pc:docMk/>
            <pc:sldMk cId="634020727" sldId="273"/>
            <ac:spMk id="4" creationId="{9A4B7979-BE27-B7EE-C81A-E07E925A329D}"/>
          </ac:spMkLst>
        </pc:spChg>
        <pc:picChg chg="mod modCrop">
          <ac:chgData name="Josue Octaviano Lopez Gil" userId="S::jolopezg@dane.gov.co::83a132b1-c4a2-4b32-97aa-d7abfa4fb8cc" providerId="AD" clId="Web-{716EB812-7461-B85F-FFE5-98765D2D06A1}" dt="2022-06-28T16:34:50.238" v="162" actId="14100"/>
          <ac:picMkLst>
            <pc:docMk/>
            <pc:sldMk cId="634020727" sldId="273"/>
            <ac:picMk id="5" creationId="{A9059ACD-BB4C-D771-C9B8-429C5B1E3F59}"/>
          </ac:picMkLst>
        </pc:picChg>
        <pc:picChg chg="add">
          <ac:chgData name="Josue Octaviano Lopez Gil" userId="S::jolopezg@dane.gov.co::83a132b1-c4a2-4b32-97aa-d7abfa4fb8cc" providerId="AD" clId="Web-{716EB812-7461-B85F-FFE5-98765D2D06A1}" dt="2022-06-28T16:42:34.420" v="225"/>
          <ac:picMkLst>
            <pc:docMk/>
            <pc:sldMk cId="634020727" sldId="273"/>
            <ac:picMk id="6" creationId="{CCE28B18-797A-2F77-AD60-2DF92C4BCD5C}"/>
          </ac:picMkLst>
        </pc:picChg>
        <pc:picChg chg="add">
          <ac:chgData name="Josue Octaviano Lopez Gil" userId="S::jolopezg@dane.gov.co::83a132b1-c4a2-4b32-97aa-d7abfa4fb8cc" providerId="AD" clId="Web-{716EB812-7461-B85F-FFE5-98765D2D06A1}" dt="2022-06-28T16:42:34.452" v="226"/>
          <ac:picMkLst>
            <pc:docMk/>
            <pc:sldMk cId="634020727" sldId="273"/>
            <ac:picMk id="8" creationId="{08F4A29F-FB46-BFF1-DDF5-E993539C0F15}"/>
          </ac:picMkLst>
        </pc:picChg>
      </pc:sldChg>
      <pc:sldChg chg="addSp delSp modSp add ord replId">
        <pc:chgData name="Josue Octaviano Lopez Gil" userId="S::jolopezg@dane.gov.co::83a132b1-c4a2-4b32-97aa-d7abfa4fb8cc" providerId="AD" clId="Web-{716EB812-7461-B85F-FFE5-98765D2D06A1}" dt="2022-06-28T16:45:09.846" v="314" actId="20577"/>
        <pc:sldMkLst>
          <pc:docMk/>
          <pc:sldMk cId="2510233716" sldId="274"/>
        </pc:sldMkLst>
        <pc:spChg chg="del">
          <ac:chgData name="Josue Octaviano Lopez Gil" userId="S::jolopezg@dane.gov.co::83a132b1-c4a2-4b32-97aa-d7abfa4fb8cc" providerId="AD" clId="Web-{716EB812-7461-B85F-FFE5-98765D2D06A1}" dt="2022-06-28T16:44:42.970" v="253"/>
          <ac:spMkLst>
            <pc:docMk/>
            <pc:sldMk cId="2510233716" sldId="274"/>
            <ac:spMk id="3" creationId="{A6323B22-9886-AFE1-A90C-06792E630CD1}"/>
          </ac:spMkLst>
        </pc:spChg>
        <pc:spChg chg="del">
          <ac:chgData name="Josue Octaviano Lopez Gil" userId="S::jolopezg@dane.gov.co::83a132b1-c4a2-4b32-97aa-d7abfa4fb8cc" providerId="AD" clId="Web-{716EB812-7461-B85F-FFE5-98765D2D06A1}" dt="2022-06-28T16:44:42.970" v="252"/>
          <ac:spMkLst>
            <pc:docMk/>
            <pc:sldMk cId="2510233716" sldId="274"/>
            <ac:spMk id="5" creationId="{D12F418C-D09A-1D72-90AF-0DA1F7924900}"/>
          </ac:spMkLst>
        </pc:spChg>
        <pc:spChg chg="add mod">
          <ac:chgData name="Josue Octaviano Lopez Gil" userId="S::jolopezg@dane.gov.co::83a132b1-c4a2-4b32-97aa-d7abfa4fb8cc" providerId="AD" clId="Web-{716EB812-7461-B85F-FFE5-98765D2D06A1}" dt="2022-06-28T16:45:09.189" v="293" actId="20577"/>
          <ac:spMkLst>
            <pc:docMk/>
            <pc:sldMk cId="2510233716" sldId="274"/>
            <ac:spMk id="6" creationId="{8D543922-111D-F8DF-471C-285C3AA544B0}"/>
          </ac:spMkLst>
        </pc:spChg>
        <pc:spChg chg="del">
          <ac:chgData name="Josue Octaviano Lopez Gil" userId="S::jolopezg@dane.gov.co::83a132b1-c4a2-4b32-97aa-d7abfa4fb8cc" providerId="AD" clId="Web-{716EB812-7461-B85F-FFE5-98765D2D06A1}" dt="2022-06-28T16:44:42.970" v="250"/>
          <ac:spMkLst>
            <pc:docMk/>
            <pc:sldMk cId="2510233716" sldId="274"/>
            <ac:spMk id="9" creationId="{BD4450BA-0514-A9BF-25CE-9D23764B77C3}"/>
          </ac:spMkLst>
        </pc:spChg>
        <pc:spChg chg="del">
          <ac:chgData name="Josue Octaviano Lopez Gil" userId="S::jolopezg@dane.gov.co::83a132b1-c4a2-4b32-97aa-d7abfa4fb8cc" providerId="AD" clId="Web-{716EB812-7461-B85F-FFE5-98765D2D06A1}" dt="2022-06-28T16:44:42.970" v="249"/>
          <ac:spMkLst>
            <pc:docMk/>
            <pc:sldMk cId="2510233716" sldId="274"/>
            <ac:spMk id="11" creationId="{5EB73541-6827-F228-589B-59198BA48B4B}"/>
          </ac:spMkLst>
        </pc:spChg>
        <pc:spChg chg="add mod">
          <ac:chgData name="Josue Octaviano Lopez Gil" userId="S::jolopezg@dane.gov.co::83a132b1-c4a2-4b32-97aa-d7abfa4fb8cc" providerId="AD" clId="Web-{716EB812-7461-B85F-FFE5-98765D2D06A1}" dt="2022-06-28T16:45:09.205" v="294" actId="20577"/>
          <ac:spMkLst>
            <pc:docMk/>
            <pc:sldMk cId="2510233716" sldId="274"/>
            <ac:spMk id="12" creationId="{81A3A86F-389F-CA5E-6106-98D85B047F43}"/>
          </ac:spMkLst>
        </pc:spChg>
        <pc:spChg chg="del">
          <ac:chgData name="Josue Octaviano Lopez Gil" userId="S::jolopezg@dane.gov.co::83a132b1-c4a2-4b32-97aa-d7abfa4fb8cc" providerId="AD" clId="Web-{716EB812-7461-B85F-FFE5-98765D2D06A1}" dt="2022-06-28T16:44:42.970" v="248"/>
          <ac:spMkLst>
            <pc:docMk/>
            <pc:sldMk cId="2510233716" sldId="274"/>
            <ac:spMk id="13" creationId="{3B537971-4D26-D6F7-DF41-73D053BE70ED}"/>
          </ac:spMkLst>
        </pc:spChg>
        <pc:spChg chg="del">
          <ac:chgData name="Josue Octaviano Lopez Gil" userId="S::jolopezg@dane.gov.co::83a132b1-c4a2-4b32-97aa-d7abfa4fb8cc" providerId="AD" clId="Web-{716EB812-7461-B85F-FFE5-98765D2D06A1}" dt="2022-06-28T16:44:42.970" v="247"/>
          <ac:spMkLst>
            <pc:docMk/>
            <pc:sldMk cId="2510233716" sldId="274"/>
            <ac:spMk id="15" creationId="{DE3CC4E8-D716-E467-1DDD-9B8A0BA306C5}"/>
          </ac:spMkLst>
        </pc:spChg>
        <pc:spChg chg="add mod">
          <ac:chgData name="Josue Octaviano Lopez Gil" userId="S::jolopezg@dane.gov.co::83a132b1-c4a2-4b32-97aa-d7abfa4fb8cc" providerId="AD" clId="Web-{716EB812-7461-B85F-FFE5-98765D2D06A1}" dt="2022-06-28T16:45:09.236" v="295" actId="20577"/>
          <ac:spMkLst>
            <pc:docMk/>
            <pc:sldMk cId="2510233716" sldId="274"/>
            <ac:spMk id="16" creationId="{434BF5C3-243D-B76B-A6BE-20481575C377}"/>
          </ac:spMkLst>
        </pc:spChg>
        <pc:spChg chg="del">
          <ac:chgData name="Josue Octaviano Lopez Gil" userId="S::jolopezg@dane.gov.co::83a132b1-c4a2-4b32-97aa-d7abfa4fb8cc" providerId="AD" clId="Web-{716EB812-7461-B85F-FFE5-98765D2D06A1}" dt="2022-06-28T16:44:42.970" v="246"/>
          <ac:spMkLst>
            <pc:docMk/>
            <pc:sldMk cId="2510233716" sldId="274"/>
            <ac:spMk id="17" creationId="{4594E031-33EA-BDD5-E5E5-73B87D1249C3}"/>
          </ac:spMkLst>
        </pc:spChg>
        <pc:spChg chg="add mod">
          <ac:chgData name="Josue Octaviano Lopez Gil" userId="S::jolopezg@dane.gov.co::83a132b1-c4a2-4b32-97aa-d7abfa4fb8cc" providerId="AD" clId="Web-{716EB812-7461-B85F-FFE5-98765D2D06A1}" dt="2022-06-28T16:45:09.252" v="296" actId="20577"/>
          <ac:spMkLst>
            <pc:docMk/>
            <pc:sldMk cId="2510233716" sldId="274"/>
            <ac:spMk id="20" creationId="{A419C3BE-29A2-984C-C7C2-2CCF49E35C23}"/>
          </ac:spMkLst>
        </pc:spChg>
        <pc:spChg chg="add mod">
          <ac:chgData name="Josue Octaviano Lopez Gil" userId="S::jolopezg@dane.gov.co::83a132b1-c4a2-4b32-97aa-d7abfa4fb8cc" providerId="AD" clId="Web-{716EB812-7461-B85F-FFE5-98765D2D06A1}" dt="2022-06-28T16:45:09.283" v="297" actId="20577"/>
          <ac:spMkLst>
            <pc:docMk/>
            <pc:sldMk cId="2510233716" sldId="274"/>
            <ac:spMk id="24" creationId="{E4F57B97-AFEC-B58E-43E7-7A8CE82ACE58}"/>
          </ac:spMkLst>
        </pc:spChg>
        <pc:spChg chg="del">
          <ac:chgData name="Josue Octaviano Lopez Gil" userId="S::jolopezg@dane.gov.co::83a132b1-c4a2-4b32-97aa-d7abfa4fb8cc" providerId="AD" clId="Web-{716EB812-7461-B85F-FFE5-98765D2D06A1}" dt="2022-06-28T16:44:42.970" v="242"/>
          <ac:spMkLst>
            <pc:docMk/>
            <pc:sldMk cId="2510233716" sldId="274"/>
            <ac:spMk id="25" creationId="{09B76A64-7405-EA49-E043-EA1C602D30EF}"/>
          </ac:spMkLst>
        </pc:spChg>
        <pc:spChg chg="add mod">
          <ac:chgData name="Josue Octaviano Lopez Gil" userId="S::jolopezg@dane.gov.co::83a132b1-c4a2-4b32-97aa-d7abfa4fb8cc" providerId="AD" clId="Web-{716EB812-7461-B85F-FFE5-98765D2D06A1}" dt="2022-06-28T16:45:09.314" v="298" actId="20577"/>
          <ac:spMkLst>
            <pc:docMk/>
            <pc:sldMk cId="2510233716" sldId="274"/>
            <ac:spMk id="27" creationId="{2E83EFD1-DAB5-6E2F-3EC0-DD30EC81FBC8}"/>
          </ac:spMkLst>
        </pc:spChg>
        <pc:spChg chg="add mod">
          <ac:chgData name="Josue Octaviano Lopez Gil" userId="S::jolopezg@dane.gov.co::83a132b1-c4a2-4b32-97aa-d7abfa4fb8cc" providerId="AD" clId="Web-{716EB812-7461-B85F-FFE5-98765D2D06A1}" dt="2022-06-28T16:45:09.361" v="299" actId="20577"/>
          <ac:spMkLst>
            <pc:docMk/>
            <pc:sldMk cId="2510233716" sldId="274"/>
            <ac:spMk id="29" creationId="{8A9334CB-FBE3-E9C8-9C46-9B6C047A7364}"/>
          </ac:spMkLst>
        </pc:spChg>
        <pc:spChg chg="add mod">
          <ac:chgData name="Josue Octaviano Lopez Gil" userId="S::jolopezg@dane.gov.co::83a132b1-c4a2-4b32-97aa-d7abfa4fb8cc" providerId="AD" clId="Web-{716EB812-7461-B85F-FFE5-98765D2D06A1}" dt="2022-06-28T16:45:09.393" v="300" actId="20577"/>
          <ac:spMkLst>
            <pc:docMk/>
            <pc:sldMk cId="2510233716" sldId="274"/>
            <ac:spMk id="31" creationId="{79DE5A9E-0108-79EF-E331-94F929965887}"/>
          </ac:spMkLst>
        </pc:spChg>
        <pc:spChg chg="add mod">
          <ac:chgData name="Josue Octaviano Lopez Gil" userId="S::jolopezg@dane.gov.co::83a132b1-c4a2-4b32-97aa-d7abfa4fb8cc" providerId="AD" clId="Web-{716EB812-7461-B85F-FFE5-98765D2D06A1}" dt="2022-06-28T16:45:09.424" v="301" actId="20577"/>
          <ac:spMkLst>
            <pc:docMk/>
            <pc:sldMk cId="2510233716" sldId="274"/>
            <ac:spMk id="33" creationId="{EAA27AB9-9D5B-2664-928C-37749C85FE8F}"/>
          </ac:spMkLst>
        </pc:spChg>
        <pc:spChg chg="add mod">
          <ac:chgData name="Josue Octaviano Lopez Gil" userId="S::jolopezg@dane.gov.co::83a132b1-c4a2-4b32-97aa-d7abfa4fb8cc" providerId="AD" clId="Web-{716EB812-7461-B85F-FFE5-98765D2D06A1}" dt="2022-06-28T16:45:09.455" v="302" actId="20577"/>
          <ac:spMkLst>
            <pc:docMk/>
            <pc:sldMk cId="2510233716" sldId="274"/>
            <ac:spMk id="35" creationId="{B0D3D66D-D72F-3263-2699-80C79623B037}"/>
          </ac:spMkLst>
        </pc:spChg>
        <pc:spChg chg="add">
          <ac:chgData name="Josue Octaviano Lopez Gil" userId="S::jolopezg@dane.gov.co::83a132b1-c4a2-4b32-97aa-d7abfa4fb8cc" providerId="AD" clId="Web-{716EB812-7461-B85F-FFE5-98765D2D06A1}" dt="2022-06-28T16:45:01.580" v="264"/>
          <ac:spMkLst>
            <pc:docMk/>
            <pc:sldMk cId="2510233716" sldId="274"/>
            <ac:spMk id="37" creationId="{9E518378-13DE-D1C0-6FC8-3C26F1209694}"/>
          </ac:spMkLst>
        </pc:spChg>
        <pc:spChg chg="add">
          <ac:chgData name="Josue Octaviano Lopez Gil" userId="S::jolopezg@dane.gov.co::83a132b1-c4a2-4b32-97aa-d7abfa4fb8cc" providerId="AD" clId="Web-{716EB812-7461-B85F-FFE5-98765D2D06A1}" dt="2022-06-28T16:45:01.595" v="265"/>
          <ac:spMkLst>
            <pc:docMk/>
            <pc:sldMk cId="2510233716" sldId="274"/>
            <ac:spMk id="39" creationId="{E0A39D7E-C3E7-3724-5D96-629298A3E05E}"/>
          </ac:spMkLst>
        </pc:spChg>
        <pc:spChg chg="add">
          <ac:chgData name="Josue Octaviano Lopez Gil" userId="S::jolopezg@dane.gov.co::83a132b1-c4a2-4b32-97aa-d7abfa4fb8cc" providerId="AD" clId="Web-{716EB812-7461-B85F-FFE5-98765D2D06A1}" dt="2022-06-28T16:45:01.611" v="266"/>
          <ac:spMkLst>
            <pc:docMk/>
            <pc:sldMk cId="2510233716" sldId="274"/>
            <ac:spMk id="41" creationId="{B5EBF74A-7102-B801-5919-DB1AF7BCAF5F}"/>
          </ac:spMkLst>
        </pc:spChg>
        <pc:spChg chg="add">
          <ac:chgData name="Josue Octaviano Lopez Gil" userId="S::jolopezg@dane.gov.co::83a132b1-c4a2-4b32-97aa-d7abfa4fb8cc" providerId="AD" clId="Web-{716EB812-7461-B85F-FFE5-98765D2D06A1}" dt="2022-06-28T16:45:01.642" v="267"/>
          <ac:spMkLst>
            <pc:docMk/>
            <pc:sldMk cId="2510233716" sldId="274"/>
            <ac:spMk id="43" creationId="{93189032-3524-4FF0-2354-8FB88DB4B532}"/>
          </ac:spMkLst>
        </pc:spChg>
        <pc:spChg chg="add">
          <ac:chgData name="Josue Octaviano Lopez Gil" userId="S::jolopezg@dane.gov.co::83a132b1-c4a2-4b32-97aa-d7abfa4fb8cc" providerId="AD" clId="Web-{716EB812-7461-B85F-FFE5-98765D2D06A1}" dt="2022-06-28T16:45:01.658" v="268"/>
          <ac:spMkLst>
            <pc:docMk/>
            <pc:sldMk cId="2510233716" sldId="274"/>
            <ac:spMk id="45" creationId="{4D232459-7CF8-654E-B279-031B6F95D1ED}"/>
          </ac:spMkLst>
        </pc:spChg>
        <pc:spChg chg="add">
          <ac:chgData name="Josue Octaviano Lopez Gil" userId="S::jolopezg@dane.gov.co::83a132b1-c4a2-4b32-97aa-d7abfa4fb8cc" providerId="AD" clId="Web-{716EB812-7461-B85F-FFE5-98765D2D06A1}" dt="2022-06-28T16:45:01.674" v="269"/>
          <ac:spMkLst>
            <pc:docMk/>
            <pc:sldMk cId="2510233716" sldId="274"/>
            <ac:spMk id="47" creationId="{A3407AD1-9D3B-6665-4D83-EFC80A6ADE91}"/>
          </ac:spMkLst>
        </pc:spChg>
        <pc:spChg chg="add">
          <ac:chgData name="Josue Octaviano Lopez Gil" userId="S::jolopezg@dane.gov.co::83a132b1-c4a2-4b32-97aa-d7abfa4fb8cc" providerId="AD" clId="Web-{716EB812-7461-B85F-FFE5-98765D2D06A1}" dt="2022-06-28T16:45:01.705" v="270"/>
          <ac:spMkLst>
            <pc:docMk/>
            <pc:sldMk cId="2510233716" sldId="274"/>
            <ac:spMk id="49" creationId="{C41FB32A-97D3-53F4-A10E-D5E8978D004C}"/>
          </ac:spMkLst>
        </pc:spChg>
        <pc:spChg chg="add">
          <ac:chgData name="Josue Octaviano Lopez Gil" userId="S::jolopezg@dane.gov.co::83a132b1-c4a2-4b32-97aa-d7abfa4fb8cc" providerId="AD" clId="Web-{716EB812-7461-B85F-FFE5-98765D2D06A1}" dt="2022-06-28T16:45:01.720" v="271"/>
          <ac:spMkLst>
            <pc:docMk/>
            <pc:sldMk cId="2510233716" sldId="274"/>
            <ac:spMk id="51" creationId="{DB11D982-9DB3-2EC2-B0CE-411973FA15B5}"/>
          </ac:spMkLst>
        </pc:spChg>
        <pc:spChg chg="add">
          <ac:chgData name="Josue Octaviano Lopez Gil" userId="S::jolopezg@dane.gov.co::83a132b1-c4a2-4b32-97aa-d7abfa4fb8cc" providerId="AD" clId="Web-{716EB812-7461-B85F-FFE5-98765D2D06A1}" dt="2022-06-28T16:45:01.736" v="272"/>
          <ac:spMkLst>
            <pc:docMk/>
            <pc:sldMk cId="2510233716" sldId="274"/>
            <ac:spMk id="53" creationId="{99112FC9-C014-9B2B-50F5-EEDB236FEE98}"/>
          </ac:spMkLst>
        </pc:spChg>
        <pc:spChg chg="add mod">
          <ac:chgData name="Josue Octaviano Lopez Gil" userId="S::jolopezg@dane.gov.co::83a132b1-c4a2-4b32-97aa-d7abfa4fb8cc" providerId="AD" clId="Web-{716EB812-7461-B85F-FFE5-98765D2D06A1}" dt="2022-06-28T16:45:09.502" v="303" actId="20577"/>
          <ac:spMkLst>
            <pc:docMk/>
            <pc:sldMk cId="2510233716" sldId="274"/>
            <ac:spMk id="57" creationId="{538D7388-95DF-2CDF-5F6D-A3D46663E261}"/>
          </ac:spMkLst>
        </pc:spChg>
        <pc:spChg chg="add mod">
          <ac:chgData name="Josue Octaviano Lopez Gil" userId="S::jolopezg@dane.gov.co::83a132b1-c4a2-4b32-97aa-d7abfa4fb8cc" providerId="AD" clId="Web-{716EB812-7461-B85F-FFE5-98765D2D06A1}" dt="2022-06-28T16:45:09.518" v="304" actId="20577"/>
          <ac:spMkLst>
            <pc:docMk/>
            <pc:sldMk cId="2510233716" sldId="274"/>
            <ac:spMk id="61" creationId="{D801FD2D-8447-DC56-8D60-6F75D45E9906}"/>
          </ac:spMkLst>
        </pc:spChg>
        <pc:spChg chg="add mod">
          <ac:chgData name="Josue Octaviano Lopez Gil" userId="S::jolopezg@dane.gov.co::83a132b1-c4a2-4b32-97aa-d7abfa4fb8cc" providerId="AD" clId="Web-{716EB812-7461-B85F-FFE5-98765D2D06A1}" dt="2022-06-28T16:45:09.564" v="306" actId="20577"/>
          <ac:spMkLst>
            <pc:docMk/>
            <pc:sldMk cId="2510233716" sldId="274"/>
            <ac:spMk id="65" creationId="{D756517C-2F9B-F5B7-041B-7BA6B051D174}"/>
          </ac:spMkLst>
        </pc:spChg>
        <pc:spChg chg="add mod">
          <ac:chgData name="Josue Octaviano Lopez Gil" userId="S::jolopezg@dane.gov.co::83a132b1-c4a2-4b32-97aa-d7abfa4fb8cc" providerId="AD" clId="Web-{716EB812-7461-B85F-FFE5-98765D2D06A1}" dt="2022-06-28T16:45:09.596" v="307" actId="20577"/>
          <ac:spMkLst>
            <pc:docMk/>
            <pc:sldMk cId="2510233716" sldId="274"/>
            <ac:spMk id="69" creationId="{B12A9CA6-80C4-8763-1616-10E795A0CCD9}"/>
          </ac:spMkLst>
        </pc:spChg>
        <pc:spChg chg="add mod">
          <ac:chgData name="Josue Octaviano Lopez Gil" userId="S::jolopezg@dane.gov.co::83a132b1-c4a2-4b32-97aa-d7abfa4fb8cc" providerId="AD" clId="Web-{716EB812-7461-B85F-FFE5-98765D2D06A1}" dt="2022-06-28T16:45:09.611" v="308" actId="20577"/>
          <ac:spMkLst>
            <pc:docMk/>
            <pc:sldMk cId="2510233716" sldId="274"/>
            <ac:spMk id="73" creationId="{7A89F569-71CD-3A47-CBA1-1B849E65F094}"/>
          </ac:spMkLst>
        </pc:spChg>
        <pc:spChg chg="add mod">
          <ac:chgData name="Josue Octaviano Lopez Gil" userId="S::jolopezg@dane.gov.co::83a132b1-c4a2-4b32-97aa-d7abfa4fb8cc" providerId="AD" clId="Web-{716EB812-7461-B85F-FFE5-98765D2D06A1}" dt="2022-06-28T16:45:09.643" v="309" actId="20577"/>
          <ac:spMkLst>
            <pc:docMk/>
            <pc:sldMk cId="2510233716" sldId="274"/>
            <ac:spMk id="77" creationId="{DAFF7528-74B3-330E-4650-D5642586E7C3}"/>
          </ac:spMkLst>
        </pc:spChg>
        <pc:spChg chg="add mod">
          <ac:chgData name="Josue Octaviano Lopez Gil" userId="S::jolopezg@dane.gov.co::83a132b1-c4a2-4b32-97aa-d7abfa4fb8cc" providerId="AD" clId="Web-{716EB812-7461-B85F-FFE5-98765D2D06A1}" dt="2022-06-28T16:45:09.705" v="310" actId="20577"/>
          <ac:spMkLst>
            <pc:docMk/>
            <pc:sldMk cId="2510233716" sldId="274"/>
            <ac:spMk id="81" creationId="{EBC493B1-93F4-0E66-7A54-885EF8B3D24A}"/>
          </ac:spMkLst>
        </pc:spChg>
        <pc:spChg chg="add mod">
          <ac:chgData name="Josue Octaviano Lopez Gil" userId="S::jolopezg@dane.gov.co::83a132b1-c4a2-4b32-97aa-d7abfa4fb8cc" providerId="AD" clId="Web-{716EB812-7461-B85F-FFE5-98765D2D06A1}" dt="2022-06-28T16:45:09.736" v="311" actId="20577"/>
          <ac:spMkLst>
            <pc:docMk/>
            <pc:sldMk cId="2510233716" sldId="274"/>
            <ac:spMk id="85" creationId="{15D6046B-2193-B5D9-4FBB-E1F61523CBD0}"/>
          </ac:spMkLst>
        </pc:spChg>
        <pc:spChg chg="add mod">
          <ac:chgData name="Josue Octaviano Lopez Gil" userId="S::jolopezg@dane.gov.co::83a132b1-c4a2-4b32-97aa-d7abfa4fb8cc" providerId="AD" clId="Web-{716EB812-7461-B85F-FFE5-98765D2D06A1}" dt="2022-06-28T16:45:09.768" v="312" actId="20577"/>
          <ac:spMkLst>
            <pc:docMk/>
            <pc:sldMk cId="2510233716" sldId="274"/>
            <ac:spMk id="89" creationId="{C8E2A8CD-A923-C306-1224-B75B4C21088C}"/>
          </ac:spMkLst>
        </pc:spChg>
        <pc:spChg chg="add mod">
          <ac:chgData name="Josue Octaviano Lopez Gil" userId="S::jolopezg@dane.gov.co::83a132b1-c4a2-4b32-97aa-d7abfa4fb8cc" providerId="AD" clId="Web-{716EB812-7461-B85F-FFE5-98765D2D06A1}" dt="2022-06-28T16:45:09.799" v="313" actId="20577"/>
          <ac:spMkLst>
            <pc:docMk/>
            <pc:sldMk cId="2510233716" sldId="274"/>
            <ac:spMk id="91" creationId="{3EE7247E-7BF8-5831-0140-AA71EE52328E}"/>
          </ac:spMkLst>
        </pc:spChg>
        <pc:spChg chg="add mod">
          <ac:chgData name="Josue Octaviano Lopez Gil" userId="S::jolopezg@dane.gov.co::83a132b1-c4a2-4b32-97aa-d7abfa4fb8cc" providerId="AD" clId="Web-{716EB812-7461-B85F-FFE5-98765D2D06A1}" dt="2022-06-28T16:45:09.846" v="314" actId="20577"/>
          <ac:spMkLst>
            <pc:docMk/>
            <pc:sldMk cId="2510233716" sldId="274"/>
            <ac:spMk id="93" creationId="{D8EC4BF0-A587-B669-2C8F-6A8E3C0BAAD8}"/>
          </ac:spMkLst>
        </pc:spChg>
        <pc:picChg chg="del">
          <ac:chgData name="Josue Octaviano Lopez Gil" userId="S::jolopezg@dane.gov.co::83a132b1-c4a2-4b32-97aa-d7abfa4fb8cc" providerId="AD" clId="Web-{716EB812-7461-B85F-FFE5-98765D2D06A1}" dt="2022-06-28T16:44:42.970" v="245"/>
          <ac:picMkLst>
            <pc:docMk/>
            <pc:sldMk cId="2510233716" sldId="274"/>
            <ac:picMk id="19" creationId="{48741D5D-FC7C-2D8A-07FD-C0E4AA2C821A}"/>
          </ac:picMkLst>
        </pc:picChg>
        <pc:picChg chg="del">
          <ac:chgData name="Josue Octaviano Lopez Gil" userId="S::jolopezg@dane.gov.co::83a132b1-c4a2-4b32-97aa-d7abfa4fb8cc" providerId="AD" clId="Web-{716EB812-7461-B85F-FFE5-98765D2D06A1}" dt="2022-06-28T16:44:42.970" v="244"/>
          <ac:picMkLst>
            <pc:docMk/>
            <pc:sldMk cId="2510233716" sldId="274"/>
            <ac:picMk id="21" creationId="{3C7226D7-4090-DA4E-C69B-50B62FE06AAA}"/>
          </ac:picMkLst>
        </pc:picChg>
        <pc:picChg chg="del">
          <ac:chgData name="Josue Octaviano Lopez Gil" userId="S::jolopezg@dane.gov.co::83a132b1-c4a2-4b32-97aa-d7abfa4fb8cc" providerId="AD" clId="Web-{716EB812-7461-B85F-FFE5-98765D2D06A1}" dt="2022-06-28T16:44:42.970" v="243"/>
          <ac:picMkLst>
            <pc:docMk/>
            <pc:sldMk cId="2510233716" sldId="274"/>
            <ac:picMk id="23" creationId="{BE098CE2-0271-0123-0796-46D43A2B5C7C}"/>
          </ac:picMkLst>
        </pc:picChg>
        <pc:cxnChg chg="del">
          <ac:chgData name="Josue Octaviano Lopez Gil" userId="S::jolopezg@dane.gov.co::83a132b1-c4a2-4b32-97aa-d7abfa4fb8cc" providerId="AD" clId="Web-{716EB812-7461-B85F-FFE5-98765D2D06A1}" dt="2022-06-28T16:44:42.970" v="251"/>
          <ac:cxnSpMkLst>
            <pc:docMk/>
            <pc:sldMk cId="2510233716" sldId="274"/>
            <ac:cxnSpMk id="7" creationId="{DC775E81-A3FD-3930-35BC-D8E881DB71C9}"/>
          </ac:cxnSpMkLst>
        </pc:cxnChg>
        <pc:cxnChg chg="add">
          <ac:chgData name="Josue Octaviano Lopez Gil" userId="S::jolopezg@dane.gov.co::83a132b1-c4a2-4b32-97aa-d7abfa4fb8cc" providerId="AD" clId="Web-{716EB812-7461-B85F-FFE5-98765D2D06A1}" dt="2022-06-28T16:45:01.752" v="273"/>
          <ac:cxnSpMkLst>
            <pc:docMk/>
            <pc:sldMk cId="2510233716" sldId="274"/>
            <ac:cxnSpMk id="55" creationId="{215FBC37-F3D0-894D-53F3-5475D41D89F4}"/>
          </ac:cxnSpMkLst>
        </pc:cxnChg>
        <pc:cxnChg chg="add">
          <ac:chgData name="Josue Octaviano Lopez Gil" userId="S::jolopezg@dane.gov.co::83a132b1-c4a2-4b32-97aa-d7abfa4fb8cc" providerId="AD" clId="Web-{716EB812-7461-B85F-FFE5-98765D2D06A1}" dt="2022-06-28T16:45:01.783" v="275"/>
          <ac:cxnSpMkLst>
            <pc:docMk/>
            <pc:sldMk cId="2510233716" sldId="274"/>
            <ac:cxnSpMk id="59" creationId="{29F65790-D81C-4290-15FB-385EC2EC31E7}"/>
          </ac:cxnSpMkLst>
        </pc:cxnChg>
        <pc:cxnChg chg="add">
          <ac:chgData name="Josue Octaviano Lopez Gil" userId="S::jolopezg@dane.gov.co::83a132b1-c4a2-4b32-97aa-d7abfa4fb8cc" providerId="AD" clId="Web-{716EB812-7461-B85F-FFE5-98765D2D06A1}" dt="2022-06-28T16:45:01.799" v="277"/>
          <ac:cxnSpMkLst>
            <pc:docMk/>
            <pc:sldMk cId="2510233716" sldId="274"/>
            <ac:cxnSpMk id="63" creationId="{01DE89A1-9D5F-F07A-C667-D6F0AD58991A}"/>
          </ac:cxnSpMkLst>
        </pc:cxnChg>
        <pc:cxnChg chg="add">
          <ac:chgData name="Josue Octaviano Lopez Gil" userId="S::jolopezg@dane.gov.co::83a132b1-c4a2-4b32-97aa-d7abfa4fb8cc" providerId="AD" clId="Web-{716EB812-7461-B85F-FFE5-98765D2D06A1}" dt="2022-06-28T16:45:01.814" v="279"/>
          <ac:cxnSpMkLst>
            <pc:docMk/>
            <pc:sldMk cId="2510233716" sldId="274"/>
            <ac:cxnSpMk id="67" creationId="{54A3C8A4-C013-F32C-FDC3-EEEB06879231}"/>
          </ac:cxnSpMkLst>
        </pc:cxnChg>
        <pc:cxnChg chg="add">
          <ac:chgData name="Josue Octaviano Lopez Gil" userId="S::jolopezg@dane.gov.co::83a132b1-c4a2-4b32-97aa-d7abfa4fb8cc" providerId="AD" clId="Web-{716EB812-7461-B85F-FFE5-98765D2D06A1}" dt="2022-06-28T16:45:01.845" v="281"/>
          <ac:cxnSpMkLst>
            <pc:docMk/>
            <pc:sldMk cId="2510233716" sldId="274"/>
            <ac:cxnSpMk id="71" creationId="{208F4B92-369F-6C9C-BA6A-71C5C000604A}"/>
          </ac:cxnSpMkLst>
        </pc:cxnChg>
        <pc:cxnChg chg="add">
          <ac:chgData name="Josue Octaviano Lopez Gil" userId="S::jolopezg@dane.gov.co::83a132b1-c4a2-4b32-97aa-d7abfa4fb8cc" providerId="AD" clId="Web-{716EB812-7461-B85F-FFE5-98765D2D06A1}" dt="2022-06-28T16:45:01.877" v="283"/>
          <ac:cxnSpMkLst>
            <pc:docMk/>
            <pc:sldMk cId="2510233716" sldId="274"/>
            <ac:cxnSpMk id="75" creationId="{9852D06D-8C5D-4329-C1E8-C358FDCEED96}"/>
          </ac:cxnSpMkLst>
        </pc:cxnChg>
        <pc:cxnChg chg="add">
          <ac:chgData name="Josue Octaviano Lopez Gil" userId="S::jolopezg@dane.gov.co::83a132b1-c4a2-4b32-97aa-d7abfa4fb8cc" providerId="AD" clId="Web-{716EB812-7461-B85F-FFE5-98765D2D06A1}" dt="2022-06-28T16:45:01.908" v="285"/>
          <ac:cxnSpMkLst>
            <pc:docMk/>
            <pc:sldMk cId="2510233716" sldId="274"/>
            <ac:cxnSpMk id="79" creationId="{FB97D3FF-716D-7DE1-B600-4656B540D109}"/>
          </ac:cxnSpMkLst>
        </pc:cxnChg>
        <pc:cxnChg chg="add">
          <ac:chgData name="Josue Octaviano Lopez Gil" userId="S::jolopezg@dane.gov.co::83a132b1-c4a2-4b32-97aa-d7abfa4fb8cc" providerId="AD" clId="Web-{716EB812-7461-B85F-FFE5-98765D2D06A1}" dt="2022-06-28T16:45:01.924" v="287"/>
          <ac:cxnSpMkLst>
            <pc:docMk/>
            <pc:sldMk cId="2510233716" sldId="274"/>
            <ac:cxnSpMk id="83" creationId="{73DAF5FB-B57E-3233-2F3C-949952020DDD}"/>
          </ac:cxnSpMkLst>
        </pc:cxnChg>
        <pc:cxnChg chg="add">
          <ac:chgData name="Josue Octaviano Lopez Gil" userId="S::jolopezg@dane.gov.co::83a132b1-c4a2-4b32-97aa-d7abfa4fb8cc" providerId="AD" clId="Web-{716EB812-7461-B85F-FFE5-98765D2D06A1}" dt="2022-06-28T16:45:01.971" v="289"/>
          <ac:cxnSpMkLst>
            <pc:docMk/>
            <pc:sldMk cId="2510233716" sldId="274"/>
            <ac:cxnSpMk id="87" creationId="{6DA77725-7542-BB5B-3147-A24F9E8B88F5}"/>
          </ac:cxnSpMkLst>
        </pc:cxnChg>
      </pc:sldChg>
      <pc:sldChg chg="delSp modSp add replId">
        <pc:chgData name="Josue Octaviano Lopez Gil" userId="S::jolopezg@dane.gov.co::83a132b1-c4a2-4b32-97aa-d7abfa4fb8cc" providerId="AD" clId="Web-{716EB812-7461-B85F-FFE5-98765D2D06A1}" dt="2022-06-29T01:11:14.853" v="557" actId="1076"/>
        <pc:sldMkLst>
          <pc:docMk/>
          <pc:sldMk cId="3352251335" sldId="275"/>
        </pc:sldMkLst>
        <pc:spChg chg="mod">
          <ac:chgData name="Josue Octaviano Lopez Gil" userId="S::jolopezg@dane.gov.co::83a132b1-c4a2-4b32-97aa-d7abfa4fb8cc" providerId="AD" clId="Web-{716EB812-7461-B85F-FFE5-98765D2D06A1}" dt="2022-06-29T01:11:14.853" v="557" actId="1076"/>
          <ac:spMkLst>
            <pc:docMk/>
            <pc:sldMk cId="3352251335" sldId="275"/>
            <ac:spMk id="2" creationId="{00000000-0000-0000-0000-000000000000}"/>
          </ac:spMkLst>
        </pc:spChg>
        <pc:spChg chg="del">
          <ac:chgData name="Josue Octaviano Lopez Gil" userId="S::jolopezg@dane.gov.co::83a132b1-c4a2-4b32-97aa-d7abfa4fb8cc" providerId="AD" clId="Web-{716EB812-7461-B85F-FFE5-98765D2D06A1}" dt="2022-06-29T01:10:46.649" v="537"/>
          <ac:spMkLst>
            <pc:docMk/>
            <pc:sldMk cId="3352251335" sldId="275"/>
            <ac:spMk id="3" creationId="{00000000-0000-0000-0000-000000000000}"/>
          </ac:spMkLst>
        </pc:spChg>
      </pc:sldChg>
    </pc:docChg>
  </pc:docChgLst>
  <pc:docChgLst>
    <pc:chgData name="Diego Fernando Rodriguez Lamus" userId="S::dfrodriguezl@dane.gov.co::03c4afdf-1377-4b27-9286-9a2f36583bb1" providerId="AD" clId="Web-{F6794FA2-7780-2720-2735-FCA5678E553B}"/>
    <pc:docChg chg="modSld">
      <pc:chgData name="Diego Fernando Rodriguez Lamus" userId="S::dfrodriguezl@dane.gov.co::03c4afdf-1377-4b27-9286-9a2f36583bb1" providerId="AD" clId="Web-{F6794FA2-7780-2720-2735-FCA5678E553B}" dt="2022-06-28T16:19:28.642" v="73" actId="20577"/>
      <pc:docMkLst>
        <pc:docMk/>
      </pc:docMkLst>
      <pc:sldChg chg="modSp">
        <pc:chgData name="Diego Fernando Rodriguez Lamus" userId="S::dfrodriguezl@dane.gov.co::03c4afdf-1377-4b27-9286-9a2f36583bb1" providerId="AD" clId="Web-{F6794FA2-7780-2720-2735-FCA5678E553B}" dt="2022-06-28T16:19:28.642" v="73" actId="20577"/>
        <pc:sldMkLst>
          <pc:docMk/>
          <pc:sldMk cId="1850870443" sldId="271"/>
        </pc:sldMkLst>
        <pc:spChg chg="mod">
          <ac:chgData name="Diego Fernando Rodriguez Lamus" userId="S::dfrodriguezl@dane.gov.co::03c4afdf-1377-4b27-9286-9a2f36583bb1" providerId="AD" clId="Web-{F6794FA2-7780-2720-2735-FCA5678E553B}" dt="2022-06-28T16:15:28.040" v="14" actId="20577"/>
          <ac:spMkLst>
            <pc:docMk/>
            <pc:sldMk cId="1850870443" sldId="271"/>
            <ac:spMk id="8" creationId="{C909F292-4394-DA3E-96C1-710EDAF54A42}"/>
          </ac:spMkLst>
        </pc:spChg>
        <pc:spChg chg="mod">
          <ac:chgData name="Diego Fernando Rodriguez Lamus" userId="S::dfrodriguezl@dane.gov.co::03c4afdf-1377-4b27-9286-9a2f36583bb1" providerId="AD" clId="Web-{F6794FA2-7780-2720-2735-FCA5678E553B}" dt="2022-06-28T16:19:28.642" v="73" actId="20577"/>
          <ac:spMkLst>
            <pc:docMk/>
            <pc:sldMk cId="1850870443" sldId="271"/>
            <ac:spMk id="10" creationId="{6D040EBD-DB2F-B819-AC31-4D03C9528BFC}"/>
          </ac:spMkLst>
        </pc:spChg>
        <pc:spChg chg="mod">
          <ac:chgData name="Diego Fernando Rodriguez Lamus" userId="S::dfrodriguezl@dane.gov.co::03c4afdf-1377-4b27-9286-9a2f36583bb1" providerId="AD" clId="Web-{F6794FA2-7780-2720-2735-FCA5678E553B}" dt="2022-06-28T16:19:19.876" v="54" actId="20577"/>
          <ac:spMkLst>
            <pc:docMk/>
            <pc:sldMk cId="1850870443" sldId="271"/>
            <ac:spMk id="11" creationId="{18ABCDF3-2506-0B67-018B-80CFF2D001DB}"/>
          </ac:spMkLst>
        </pc:spChg>
        <pc:spChg chg="mod">
          <ac:chgData name="Diego Fernando Rodriguez Lamus" userId="S::dfrodriguezl@dane.gov.co::03c4afdf-1377-4b27-9286-9a2f36583bb1" providerId="AD" clId="Web-{F6794FA2-7780-2720-2735-FCA5678E553B}" dt="2022-06-28T16:18:58.766" v="34" actId="20577"/>
          <ac:spMkLst>
            <pc:docMk/>
            <pc:sldMk cId="1850870443" sldId="271"/>
            <ac:spMk id="13" creationId="{E8293DED-939E-CC89-E349-0A7580C53648}"/>
          </ac:spMkLst>
        </pc:spChg>
        <pc:spChg chg="mod">
          <ac:chgData name="Diego Fernando Rodriguez Lamus" userId="S::dfrodriguezl@dane.gov.co::03c4afdf-1377-4b27-9286-9a2f36583bb1" providerId="AD" clId="Web-{F6794FA2-7780-2720-2735-FCA5678E553B}" dt="2022-06-28T16:19:04.438" v="36" actId="20577"/>
          <ac:spMkLst>
            <pc:docMk/>
            <pc:sldMk cId="1850870443" sldId="271"/>
            <ac:spMk id="97" creationId="{DAF4B3CD-C210-5C0D-A2E6-DC07ED211BC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D84268-0393-41CB-AE7A-64840B0CB8A3}" type="doc">
      <dgm:prSet loTypeId="urn:microsoft.com/office/officeart/2005/8/layout/arrow2" loCatId="process" qsTypeId="urn:microsoft.com/office/officeart/2005/8/quickstyle/simple1" qsCatId="simple" csTypeId="urn:microsoft.com/office/officeart/2005/8/colors/accent1_2" csCatId="accent1" phldr="1"/>
      <dgm:spPr/>
    </dgm:pt>
    <dgm:pt modelId="{FADD8AEC-BBCD-4A99-9801-CA8A6C604E76}">
      <dgm:prSet phldrT="[Text]" phldr="0"/>
      <dgm:spPr/>
      <dgm:t>
        <a:bodyPr/>
        <a:lstStyle/>
        <a:p>
          <a:r>
            <a:rPr lang="en-US">
              <a:latin typeface="Calibri Light" panose="020F0302020204030204"/>
            </a:rPr>
            <a:t>.</a:t>
          </a:r>
          <a:endParaRPr lang="en-US"/>
        </a:p>
      </dgm:t>
    </dgm:pt>
    <dgm:pt modelId="{2D38B372-CF42-4214-B409-9076CB74266B}" type="parTrans" cxnId="{63167AE8-B6D8-4880-A78A-B7CD15EBE306}">
      <dgm:prSet/>
      <dgm:spPr/>
    </dgm:pt>
    <dgm:pt modelId="{A001BC2A-0150-4176-BDD5-5C5B20DFA247}" type="sibTrans" cxnId="{63167AE8-B6D8-4880-A78A-B7CD15EBE306}">
      <dgm:prSet/>
      <dgm:spPr/>
    </dgm:pt>
    <dgm:pt modelId="{E765F16B-2E73-42C7-80B5-80124D147ACF}" type="pres">
      <dgm:prSet presAssocID="{0FD84268-0393-41CB-AE7A-64840B0CB8A3}" presName="arrowDiagram" presStyleCnt="0">
        <dgm:presLayoutVars>
          <dgm:chMax val="5"/>
          <dgm:dir/>
          <dgm:resizeHandles val="exact"/>
        </dgm:presLayoutVars>
      </dgm:prSet>
      <dgm:spPr/>
    </dgm:pt>
    <dgm:pt modelId="{012B309A-5201-4050-A653-3797929C4B5D}" type="pres">
      <dgm:prSet presAssocID="{0FD84268-0393-41CB-AE7A-64840B0CB8A3}" presName="arrow" presStyleLbl="bgShp" presStyleIdx="0" presStyleCnt="1"/>
      <dgm:spPr/>
    </dgm:pt>
    <dgm:pt modelId="{6AC87820-5066-453E-86BE-7E565F299944}" type="pres">
      <dgm:prSet presAssocID="{0FD84268-0393-41CB-AE7A-64840B0CB8A3}" presName="arrowDiagram1" presStyleCnt="0">
        <dgm:presLayoutVars>
          <dgm:bulletEnabled val="1"/>
        </dgm:presLayoutVars>
      </dgm:prSet>
      <dgm:spPr/>
    </dgm:pt>
    <dgm:pt modelId="{E74498A1-7E9A-4864-9495-51413148C857}" type="pres">
      <dgm:prSet presAssocID="{FADD8AEC-BBCD-4A99-9801-CA8A6C604E76}" presName="bullet1" presStyleLbl="node1" presStyleIdx="0" presStyleCnt="1"/>
      <dgm:spPr/>
    </dgm:pt>
    <dgm:pt modelId="{3CA5C36B-8E7C-4EC2-B897-90693A9431E7}" type="pres">
      <dgm:prSet presAssocID="{FADD8AEC-BBCD-4A99-9801-CA8A6C604E76}" presName="textBox1" presStyleLbl="revTx" presStyleIdx="0" presStyleCnt="1">
        <dgm:presLayoutVars>
          <dgm:bulletEnabled val="1"/>
        </dgm:presLayoutVars>
      </dgm:prSet>
      <dgm:spPr/>
    </dgm:pt>
  </dgm:ptLst>
  <dgm:cxnLst>
    <dgm:cxn modelId="{84212734-B607-41B2-8BEB-7F16EACB5C10}" type="presOf" srcId="{FADD8AEC-BBCD-4A99-9801-CA8A6C604E76}" destId="{3CA5C36B-8E7C-4EC2-B897-90693A9431E7}" srcOrd="0" destOrd="0" presId="urn:microsoft.com/office/officeart/2005/8/layout/arrow2"/>
    <dgm:cxn modelId="{3C371477-53E4-4AA1-8454-160AD3292CFC}" type="presOf" srcId="{0FD84268-0393-41CB-AE7A-64840B0CB8A3}" destId="{E765F16B-2E73-42C7-80B5-80124D147ACF}" srcOrd="0" destOrd="0" presId="urn:microsoft.com/office/officeart/2005/8/layout/arrow2"/>
    <dgm:cxn modelId="{63167AE8-B6D8-4880-A78A-B7CD15EBE306}" srcId="{0FD84268-0393-41CB-AE7A-64840B0CB8A3}" destId="{FADD8AEC-BBCD-4A99-9801-CA8A6C604E76}" srcOrd="0" destOrd="0" parTransId="{2D38B372-CF42-4214-B409-9076CB74266B}" sibTransId="{A001BC2A-0150-4176-BDD5-5C5B20DFA247}"/>
    <dgm:cxn modelId="{F29FCA76-5A3A-4D95-90BB-38EFB36C845C}" type="presParOf" srcId="{E765F16B-2E73-42C7-80B5-80124D147ACF}" destId="{012B309A-5201-4050-A653-3797929C4B5D}" srcOrd="0" destOrd="0" presId="urn:microsoft.com/office/officeart/2005/8/layout/arrow2"/>
    <dgm:cxn modelId="{CFB1E8E0-DB6E-4D2F-88B4-47CC2EBB8411}" type="presParOf" srcId="{E765F16B-2E73-42C7-80B5-80124D147ACF}" destId="{6AC87820-5066-453E-86BE-7E565F299944}" srcOrd="1" destOrd="0" presId="urn:microsoft.com/office/officeart/2005/8/layout/arrow2"/>
    <dgm:cxn modelId="{445DDD97-D76C-4B0A-9FA1-EBAE07CBF7CD}" type="presParOf" srcId="{6AC87820-5066-453E-86BE-7E565F299944}" destId="{E74498A1-7E9A-4864-9495-51413148C857}" srcOrd="0" destOrd="0" presId="urn:microsoft.com/office/officeart/2005/8/layout/arrow2"/>
    <dgm:cxn modelId="{5C92482E-76CA-43F7-9C29-5C49881FABA8}" type="presParOf" srcId="{6AC87820-5066-453E-86BE-7E565F299944}" destId="{3CA5C36B-8E7C-4EC2-B897-90693A9431E7}"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B309A-5201-4050-A653-3797929C4B5D}">
      <dsp:nvSpPr>
        <dsp:cNvPr id="0" name=""/>
        <dsp:cNvSpPr/>
      </dsp:nvSpPr>
      <dsp:spPr>
        <a:xfrm>
          <a:off x="0" y="1120735"/>
          <a:ext cx="6701928" cy="418870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498A1-7E9A-4864-9495-51413148C857}">
      <dsp:nvSpPr>
        <dsp:cNvPr id="0" name=""/>
        <dsp:cNvSpPr/>
      </dsp:nvSpPr>
      <dsp:spPr>
        <a:xfrm>
          <a:off x="5113571" y="1970204"/>
          <a:ext cx="495942" cy="4959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5C36B-8E7C-4EC2-B897-90693A9431E7}">
      <dsp:nvSpPr>
        <dsp:cNvPr id="0" name=""/>
        <dsp:cNvSpPr/>
      </dsp:nvSpPr>
      <dsp:spPr>
        <a:xfrm>
          <a:off x="2680771" y="2218176"/>
          <a:ext cx="2680771" cy="3091264"/>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2790" bIns="0" numCol="1" spcCol="1270" anchor="t" anchorCtr="0">
          <a:noAutofit/>
        </a:bodyPr>
        <a:lstStyle/>
        <a:p>
          <a:pPr marL="0" lvl="0" indent="0" algn="r" defTabSz="2889250">
            <a:lnSpc>
              <a:spcPct val="90000"/>
            </a:lnSpc>
            <a:spcBef>
              <a:spcPct val="0"/>
            </a:spcBef>
            <a:spcAft>
              <a:spcPct val="35000"/>
            </a:spcAft>
            <a:buNone/>
          </a:pPr>
          <a:r>
            <a:rPr lang="en-US" sz="6500" kern="1200">
              <a:latin typeface="Calibri Light" panose="020F0302020204030204"/>
            </a:rPr>
            <a:t>.</a:t>
          </a:r>
          <a:endParaRPr lang="en-US" sz="6500" kern="1200"/>
        </a:p>
      </dsp:txBody>
      <dsp:txXfrm>
        <a:off x="2811635" y="2349040"/>
        <a:ext cx="2419043" cy="282953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3EB0BF-ECFE-4559-8224-B78685049A5F}" type="datetimeFigureOut">
              <a:rPr lang="es-AR" smtClean="0"/>
              <a:t>8/7/2022</a:t>
            </a:fld>
            <a:endParaRPr lang="es-AR"/>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038763-13CA-433C-98E4-EFBDE9505D49}" type="slidenum">
              <a:rPr lang="es-AR" smtClean="0"/>
              <a:t>‹Nº›</a:t>
            </a:fld>
            <a:endParaRPr lang="es-AR"/>
          </a:p>
        </p:txBody>
      </p:sp>
    </p:spTree>
    <p:extLst>
      <p:ext uri="{BB962C8B-B14F-4D97-AF65-F5344CB8AC3E}">
        <p14:creationId xmlns:p14="http://schemas.microsoft.com/office/powerpoint/2010/main" val="3214053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F23FA-52FE-4F12-9812-6E02953CF1DE}" type="datetimeFigureOut">
              <a:rPr lang="es-AR" smtClean="0"/>
              <a:t>8/7/2022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37604-8AAA-4B82-8FA1-A1EA482F4C45}" type="slidenum">
              <a:rPr lang="es-AR" smtClean="0"/>
              <a:t>‹Nº›</a:t>
            </a:fld>
            <a:endParaRPr lang="es-AR"/>
          </a:p>
        </p:txBody>
      </p:sp>
    </p:spTree>
    <p:extLst>
      <p:ext uri="{BB962C8B-B14F-4D97-AF65-F5344CB8AC3E}">
        <p14:creationId xmlns:p14="http://schemas.microsoft.com/office/powerpoint/2010/main" val="38531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64496" y="1871522"/>
            <a:ext cx="7947586" cy="1723894"/>
          </a:xfrm>
        </p:spPr>
        <p:txBody>
          <a:bodyPr anchor="b">
            <a:normAutofit/>
          </a:bodyPr>
          <a:lstStyle>
            <a:lvl1pPr algn="r">
              <a:defRPr sz="4500">
                <a:solidFill>
                  <a:schemeClr val="tx1">
                    <a:lumMod val="65000"/>
                    <a:lumOff val="35000"/>
                  </a:schemeClr>
                </a:solidFill>
                <a:effectLst>
                  <a:outerShdw blurRad="38100" dist="38100" dir="2700000" algn="tl">
                    <a:srgbClr val="000000">
                      <a:alpha val="43137"/>
                    </a:srgbClr>
                  </a:outerShdw>
                </a:effectLst>
              </a:defRPr>
            </a:lvl1pPr>
          </a:lstStyle>
          <a:p>
            <a:endParaRPr lang="es-AR"/>
          </a:p>
        </p:txBody>
      </p:sp>
      <p:sp>
        <p:nvSpPr>
          <p:cNvPr id="3" name="Subtítulo 2"/>
          <p:cNvSpPr>
            <a:spLocks noGrp="1"/>
          </p:cNvSpPr>
          <p:nvPr>
            <p:ph type="subTitle" idx="1"/>
          </p:nvPr>
        </p:nvSpPr>
        <p:spPr>
          <a:xfrm>
            <a:off x="3264495" y="3687491"/>
            <a:ext cx="7947587" cy="1286156"/>
          </a:xfrm>
        </p:spPr>
        <p:txBody>
          <a:bodyPr/>
          <a:lstStyle>
            <a:lvl1pPr marL="0" indent="0" algn="r">
              <a:buNone/>
              <a:defRPr sz="2400" b="1">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p:cNvSpPr>
            <a:spLocks noGrp="1"/>
          </p:cNvSpPr>
          <p:nvPr>
            <p:ph type="dt" sz="half" idx="10"/>
          </p:nvPr>
        </p:nvSpPr>
        <p:spPr/>
        <p:txBody>
          <a:bodyPr/>
          <a:lstStyle/>
          <a:p>
            <a:fld id="{89717C96-7D6E-4A40-B6D7-EE5E3E6E3D31}" type="datetimeFigureOut">
              <a:rPr lang="es-AR" smtClean="0"/>
              <a:t>8/7/2022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3167ADE-F5EE-483A-B01C-1B1F43E4B8AD}" type="slidenum">
              <a:rPr lang="es-AR" smtClean="0"/>
              <a:t>‹Nº›</a:t>
            </a:fld>
            <a:endParaRPr lang="es-A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295" y="5774534"/>
            <a:ext cx="2642565" cy="610574"/>
          </a:xfrm>
          <a:prstGeom prst="rect">
            <a:avLst/>
          </a:prstGeom>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0530" y="5774534"/>
            <a:ext cx="714328" cy="566401"/>
          </a:xfrm>
          <a:prstGeom prst="rect">
            <a:avLst/>
          </a:prstGeom>
        </p:spPr>
      </p:pic>
      <p:pic>
        <p:nvPicPr>
          <p:cNvPr id="9" name="Imagen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71705" y="5774534"/>
            <a:ext cx="588089" cy="517518"/>
          </a:xfrm>
          <a:prstGeom prst="rect">
            <a:avLst/>
          </a:prstGeom>
        </p:spPr>
      </p:pic>
      <p:pic>
        <p:nvPicPr>
          <p:cNvPr id="10" name="Imagen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391" y="417902"/>
            <a:ext cx="2260630" cy="2035869"/>
          </a:xfrm>
          <a:prstGeom prst="rect">
            <a:avLst/>
          </a:prstGeom>
        </p:spPr>
      </p:pic>
    </p:spTree>
    <p:extLst>
      <p:ext uri="{BB962C8B-B14F-4D97-AF65-F5344CB8AC3E}">
        <p14:creationId xmlns:p14="http://schemas.microsoft.com/office/powerpoint/2010/main" val="414011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9717C96-7D6E-4A40-B6D7-EE5E3E6E3D31}" type="datetimeFigureOut">
              <a:rPr lang="es-AR" smtClean="0"/>
              <a:t>8/7/2022</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53167ADE-F5EE-483A-B01C-1B1F43E4B8AD}" type="slidenum">
              <a:rPr lang="es-AR" smtClean="0"/>
              <a:t>‹Nº›</a:t>
            </a:fld>
            <a:endParaRPr lang="es-AR"/>
          </a:p>
        </p:txBody>
      </p:sp>
      <p:sp>
        <p:nvSpPr>
          <p:cNvPr id="10" name="Título 1"/>
          <p:cNvSpPr>
            <a:spLocks noGrp="1"/>
          </p:cNvSpPr>
          <p:nvPr>
            <p:ph type="title" hasCustomPrompt="1"/>
          </p:nvPr>
        </p:nvSpPr>
        <p:spPr>
          <a:xfrm>
            <a:off x="4251562" y="2924650"/>
            <a:ext cx="3688875" cy="1101428"/>
          </a:xfrm>
        </p:spPr>
        <p:txBody>
          <a:bodyPr anchor="ctr">
            <a:normAutofit/>
          </a:bodyPr>
          <a:lstStyle>
            <a:lvl1pPr algn="ctr">
              <a:defRPr sz="5000"/>
            </a:lvl1pPr>
          </a:lstStyle>
          <a:p>
            <a:r>
              <a:rPr lang="es-ES"/>
              <a:t>¡GRACIAS!</a:t>
            </a:r>
            <a:endParaRPr lang="es-A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917" y="5866363"/>
            <a:ext cx="2642565" cy="610574"/>
          </a:xfrm>
          <a:prstGeom prst="rect">
            <a:avLst/>
          </a:prstGeom>
        </p:spPr>
      </p:pic>
      <p:pic>
        <p:nvPicPr>
          <p:cNvPr id="12" name="Imagen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2641" y="489567"/>
            <a:ext cx="2260630" cy="2035869"/>
          </a:xfrm>
          <a:prstGeom prst="rect">
            <a:avLst/>
          </a:prstGeom>
        </p:spPr>
      </p:pic>
    </p:spTree>
    <p:extLst>
      <p:ext uri="{BB962C8B-B14F-4D97-AF65-F5344CB8AC3E}">
        <p14:creationId xmlns:p14="http://schemas.microsoft.com/office/powerpoint/2010/main" val="4170062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6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255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31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003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295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67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25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89717C96-7D6E-4A40-B6D7-EE5E3E6E3D31}" type="datetimeFigureOut">
              <a:rPr lang="es-AR" smtClean="0"/>
              <a:t>8/7/2022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3167ADE-F5EE-483A-B01C-1B1F43E4B8AD}" type="slidenum">
              <a:rPr lang="es-AR" smtClean="0"/>
              <a:t>‹Nº›</a:t>
            </a:fld>
            <a:endParaRPr lang="es-A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10" name="Conector recto 9"/>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91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normAutofit/>
          </a:bodyPr>
          <a:lstStyle>
            <a:lvl1pPr>
              <a:defRPr sz="5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9717C96-7D6E-4A40-B6D7-EE5E3E6E3D31}" type="datetimeFigureOut">
              <a:rPr lang="es-AR" smtClean="0"/>
              <a:t>8/7/2022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3167ADE-F5EE-483A-B01C-1B1F43E4B8AD}" type="slidenum">
              <a:rPr lang="es-AR" smtClean="0"/>
              <a:t>‹Nº›</a:t>
            </a:fld>
            <a:endParaRPr lang="es-A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9" name="Conector recto 8"/>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20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89717C96-7D6E-4A40-B6D7-EE5E3E6E3D31}" type="datetimeFigureOut">
              <a:rPr lang="es-AR" smtClean="0"/>
              <a:t>8/7/2022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3167ADE-F5EE-483A-B01C-1B1F43E4B8AD}" type="slidenum">
              <a:rPr lang="es-AR" smtClean="0"/>
              <a:t>‹Nº›</a:t>
            </a:fld>
            <a:endParaRPr lang="es-A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10" name="Conector recto 9"/>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15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89717C96-7D6E-4A40-B6D7-EE5E3E6E3D31}" type="datetimeFigureOut">
              <a:rPr lang="es-AR" smtClean="0"/>
              <a:t>8/7/2022</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53167ADE-F5EE-483A-B01C-1B1F43E4B8AD}" type="slidenum">
              <a:rPr lang="es-AR" smtClean="0"/>
              <a:t>‹Nº›</a:t>
            </a:fld>
            <a:endParaRPr lang="es-AR"/>
          </a:p>
        </p:txBody>
      </p: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12" name="Conector recto 11"/>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10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89717C96-7D6E-4A40-B6D7-EE5E3E6E3D31}" type="datetimeFigureOut">
              <a:rPr lang="es-AR" smtClean="0"/>
              <a:t>8/7/2022</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53167ADE-F5EE-483A-B01C-1B1F43E4B8AD}" type="slidenum">
              <a:rPr lang="es-AR" smtClean="0"/>
              <a:t>‹Nº›</a:t>
            </a:fld>
            <a:endParaRPr lang="es-A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8" name="Conector recto 7"/>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78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9717C96-7D6E-4A40-B6D7-EE5E3E6E3D31}" type="datetimeFigureOut">
              <a:rPr lang="es-AR" smtClean="0"/>
              <a:t>8/7/2022</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53167ADE-F5EE-483A-B01C-1B1F43E4B8AD}" type="slidenum">
              <a:rPr lang="es-AR" smtClean="0"/>
              <a:t>‹Nº›</a:t>
            </a:fld>
            <a:endParaRPr lang="es-A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7" name="Conector recto 6"/>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50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9717C96-7D6E-4A40-B6D7-EE5E3E6E3D31}" type="datetimeFigureOut">
              <a:rPr lang="es-AR" smtClean="0"/>
              <a:t>8/7/2022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3167ADE-F5EE-483A-B01C-1B1F43E4B8AD}" type="slidenum">
              <a:rPr lang="es-AR" smtClean="0"/>
              <a:t>‹Nº›</a:t>
            </a:fld>
            <a:endParaRPr lang="es-A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10" name="Conector recto 9"/>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17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9717C96-7D6E-4A40-B6D7-EE5E3E6E3D31}" type="datetimeFigureOut">
              <a:rPr lang="es-AR" smtClean="0"/>
              <a:t>8/7/2022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3167ADE-F5EE-483A-B01C-1B1F43E4B8AD}" type="slidenum">
              <a:rPr lang="es-AR" smtClean="0"/>
              <a:t>‹Nº›</a:t>
            </a:fld>
            <a:endParaRPr lang="es-A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8048" y="6323219"/>
            <a:ext cx="1620141" cy="374339"/>
          </a:xfrm>
          <a:prstGeom prst="rect">
            <a:avLst/>
          </a:prstGeom>
        </p:spPr>
      </p:pic>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641" y="6323378"/>
            <a:ext cx="1905678" cy="442389"/>
          </a:xfrm>
          <a:prstGeom prst="rect">
            <a:avLst/>
          </a:prstGeom>
        </p:spPr>
      </p:pic>
      <p:cxnSp>
        <p:nvCxnSpPr>
          <p:cNvPr id="10" name="Conector recto 9"/>
          <p:cNvCxnSpPr/>
          <p:nvPr userDrawn="1"/>
        </p:nvCxnSpPr>
        <p:spPr>
          <a:xfrm>
            <a:off x="502641" y="6245331"/>
            <a:ext cx="1122218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61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marL="0" marR="0" lvl="0" indent="0" algn="l" rtl="0">
              <a:lnSpc>
                <a:spcPct val="100000"/>
              </a:lnSpc>
              <a:spcBef>
                <a:spcPts val="0"/>
              </a:spcBef>
              <a:spcAft>
                <a:spcPts val="0"/>
              </a:spcAft>
              <a:buClr>
                <a:srgbClr val="000000"/>
              </a:buClr>
              <a:buFont typeface="Arial"/>
              <a:buNone/>
            </a:pPr>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17C96-7D6E-4A40-B6D7-EE5E3E6E3D31}" type="datetimeFigureOut">
              <a:rPr lang="es-AR" smtClean="0"/>
              <a:t>8/7/2022</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67ADE-F5EE-483A-B01C-1B1F43E4B8AD}" type="slidenum">
              <a:rPr lang="es-AR" smtClean="0"/>
              <a:t>‹Nº›</a:t>
            </a:fld>
            <a:endParaRPr lang="es-AR"/>
          </a:p>
        </p:txBody>
      </p:sp>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41166" y="-76029"/>
            <a:ext cx="922571" cy="1183124"/>
          </a:xfrm>
          <a:prstGeom prst="rect">
            <a:avLst/>
          </a:prstGeom>
        </p:spPr>
      </p:pic>
    </p:spTree>
    <p:extLst>
      <p:ext uri="{BB962C8B-B14F-4D97-AF65-F5344CB8AC3E}">
        <p14:creationId xmlns:p14="http://schemas.microsoft.com/office/powerpoint/2010/main" val="436056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83" r:id="rId6"/>
    <p:sldLayoutId id="2147483684" r:id="rId7"/>
    <p:sldLayoutId id="2147483685" r:id="rId8"/>
    <p:sldLayoutId id="2147483657" r:id="rId9"/>
    <p:sldLayoutId id="2147483658" r:id="rId10"/>
  </p:sldLayoutIdLst>
  <p:txStyles>
    <p:titleStyle>
      <a:lvl1pPr algn="l" defTabSz="914400" rtl="0" eaLnBrk="1" latinLnBrk="0" hangingPunct="1">
        <a:lnSpc>
          <a:spcPct val="90000"/>
        </a:lnSpc>
        <a:spcBef>
          <a:spcPct val="0"/>
        </a:spcBef>
        <a:buNone/>
        <a:defRPr lang="es-AR" sz="3600" b="1" i="0" u="none" strike="noStrike" kern="1200" cap="none" dirty="0">
          <a:solidFill>
            <a:srgbClr val="538CD5"/>
          </a:solidFill>
          <a:latin typeface="+mn-lt"/>
          <a:ea typeface="Open Sans"/>
          <a:cs typeface="Open Sans"/>
          <a:sym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Open Sans" panose="020B0604020202020204" charset="0"/>
          <a:cs typeface="Open Sans" panose="020B0604020202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Open Sans" panose="020B0604020202020204" charset="0"/>
          <a:cs typeface="Open Sans" panose="020B060402020202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panose="020B0604020202020204" charset="0"/>
          <a:cs typeface="Open Sans" panose="020B060402020202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21" descr="MAGENTA.png">
            <a:extLst>
              <a:ext uri="{FF2B5EF4-FFF2-40B4-BE49-F238E27FC236}">
                <a16:creationId xmlns:a16="http://schemas.microsoft.com/office/drawing/2014/main" id="{050975CF-360D-FB40-8F96-719A5FECB4A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32169" y="347317"/>
            <a:ext cx="303788" cy="295284"/>
          </a:xfrm>
          <a:prstGeom prst="rect">
            <a:avLst/>
          </a:prstGeom>
        </p:spPr>
      </p:pic>
      <p:sp>
        <p:nvSpPr>
          <p:cNvPr id="10" name="object 3">
            <a:extLst>
              <a:ext uri="{FF2B5EF4-FFF2-40B4-BE49-F238E27FC236}">
                <a16:creationId xmlns:a16="http://schemas.microsoft.com/office/drawing/2014/main" id="{0391E340-98A5-9142-8506-C373BF3384E1}"/>
              </a:ext>
            </a:extLst>
          </p:cNvPr>
          <p:cNvSpPr txBox="1"/>
          <p:nvPr userDrawn="1"/>
        </p:nvSpPr>
        <p:spPr>
          <a:xfrm>
            <a:off x="903564" y="365603"/>
            <a:ext cx="3745405" cy="208369"/>
          </a:xfrm>
          <a:prstGeom prst="rect">
            <a:avLst/>
          </a:prstGeom>
        </p:spPr>
        <p:txBody>
          <a:bodyPr vert="horz" wrap="square" lIns="0" tIns="16933" rIns="0" bIns="0" rtlCol="0">
            <a:spAutoFit/>
          </a:bodyPr>
          <a:lstStyle/>
          <a:p>
            <a:pPr marL="32173" marR="6773" indent="-16086" algn="dist">
              <a:lnSpc>
                <a:spcPct val="130000"/>
              </a:lnSpc>
              <a:spcBef>
                <a:spcPts val="133"/>
              </a:spcBef>
            </a:pPr>
            <a:r>
              <a:rPr sz="1067" b="1">
                <a:solidFill>
                  <a:srgbClr val="B6004C"/>
                </a:solidFill>
                <a:latin typeface="Arial"/>
                <a:cs typeface="Arial"/>
              </a:rPr>
              <a:t>I </a:t>
            </a:r>
            <a:r>
              <a:rPr sz="1067" b="1" spc="-7">
                <a:solidFill>
                  <a:srgbClr val="B6004C"/>
                </a:solidFill>
                <a:latin typeface="Arial"/>
                <a:cs typeface="Arial"/>
              </a:rPr>
              <a:t>N F O R M A C </a:t>
            </a:r>
            <a:r>
              <a:rPr sz="1067" b="1">
                <a:solidFill>
                  <a:srgbClr val="B6004C"/>
                </a:solidFill>
                <a:latin typeface="Arial"/>
                <a:cs typeface="Arial"/>
              </a:rPr>
              <a:t>I </a:t>
            </a:r>
            <a:r>
              <a:rPr sz="1067" b="1" spc="-7">
                <a:solidFill>
                  <a:srgbClr val="B6004C"/>
                </a:solidFill>
                <a:latin typeface="Arial"/>
                <a:cs typeface="Arial"/>
              </a:rPr>
              <a:t>Ó N</a:t>
            </a:r>
            <a:r>
              <a:rPr lang="es-ES_tradnl" sz="1067" b="1" spc="-7">
                <a:solidFill>
                  <a:srgbClr val="B6004C"/>
                </a:solidFill>
                <a:latin typeface="Arial"/>
                <a:cs typeface="Arial"/>
              </a:rPr>
              <a:t>  </a:t>
            </a:r>
            <a:r>
              <a:rPr lang="es-ES" sz="1067" b="1" spc="-7">
                <a:solidFill>
                  <a:srgbClr val="B6004C"/>
                </a:solidFill>
                <a:latin typeface="Arial"/>
                <a:cs typeface="Arial"/>
              </a:rPr>
              <a:t>P A R A  T O D O S</a:t>
            </a:r>
            <a:endParaRPr sz="1067" b="1">
              <a:solidFill>
                <a:srgbClr val="B6004C"/>
              </a:solidFill>
              <a:latin typeface="Arial"/>
              <a:cs typeface="Arial"/>
            </a:endParaRPr>
          </a:p>
        </p:txBody>
      </p:sp>
    </p:spTree>
    <p:extLst>
      <p:ext uri="{BB962C8B-B14F-4D97-AF65-F5344CB8AC3E}">
        <p14:creationId xmlns:p14="http://schemas.microsoft.com/office/powerpoint/2010/main" val="69226638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8" r:id="rId3"/>
    <p:sldLayoutId id="2147483681" r:id="rId4"/>
    <p:sldLayoutId id="2147483682" r:id="rId5"/>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21" descr="MAGENTA.png">
            <a:extLst>
              <a:ext uri="{FF2B5EF4-FFF2-40B4-BE49-F238E27FC236}">
                <a16:creationId xmlns:a16="http://schemas.microsoft.com/office/drawing/2014/main" id="{050975CF-360D-FB40-8F96-719A5FECB4A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169" y="347317"/>
            <a:ext cx="303788" cy="295284"/>
          </a:xfrm>
          <a:prstGeom prst="rect">
            <a:avLst/>
          </a:prstGeom>
        </p:spPr>
      </p:pic>
      <p:sp>
        <p:nvSpPr>
          <p:cNvPr id="10" name="object 3">
            <a:extLst>
              <a:ext uri="{FF2B5EF4-FFF2-40B4-BE49-F238E27FC236}">
                <a16:creationId xmlns:a16="http://schemas.microsoft.com/office/drawing/2014/main" id="{0391E340-98A5-9142-8506-C373BF3384E1}"/>
              </a:ext>
            </a:extLst>
          </p:cNvPr>
          <p:cNvSpPr txBox="1"/>
          <p:nvPr userDrawn="1"/>
        </p:nvSpPr>
        <p:spPr>
          <a:xfrm>
            <a:off x="903564" y="365603"/>
            <a:ext cx="3745405" cy="208369"/>
          </a:xfrm>
          <a:prstGeom prst="rect">
            <a:avLst/>
          </a:prstGeom>
        </p:spPr>
        <p:txBody>
          <a:bodyPr vert="horz" wrap="square" lIns="0" tIns="16933" rIns="0" bIns="0" rtlCol="0">
            <a:spAutoFit/>
          </a:bodyPr>
          <a:lstStyle/>
          <a:p>
            <a:pPr marL="32173" marR="6773" indent="-16086" algn="dist">
              <a:lnSpc>
                <a:spcPct val="130000"/>
              </a:lnSpc>
              <a:spcBef>
                <a:spcPts val="133"/>
              </a:spcBef>
            </a:pPr>
            <a:r>
              <a:rPr sz="1067" b="1">
                <a:solidFill>
                  <a:srgbClr val="B6004C"/>
                </a:solidFill>
                <a:latin typeface="Arial"/>
                <a:cs typeface="Arial"/>
              </a:rPr>
              <a:t>I </a:t>
            </a:r>
            <a:r>
              <a:rPr sz="1067" b="1" spc="-7">
                <a:solidFill>
                  <a:srgbClr val="B6004C"/>
                </a:solidFill>
                <a:latin typeface="Arial"/>
                <a:cs typeface="Arial"/>
              </a:rPr>
              <a:t>N F O R M A C </a:t>
            </a:r>
            <a:r>
              <a:rPr sz="1067" b="1">
                <a:solidFill>
                  <a:srgbClr val="B6004C"/>
                </a:solidFill>
                <a:latin typeface="Arial"/>
                <a:cs typeface="Arial"/>
              </a:rPr>
              <a:t>I </a:t>
            </a:r>
            <a:r>
              <a:rPr sz="1067" b="1" spc="-7">
                <a:solidFill>
                  <a:srgbClr val="B6004C"/>
                </a:solidFill>
                <a:latin typeface="Arial"/>
                <a:cs typeface="Arial"/>
              </a:rPr>
              <a:t>Ó N</a:t>
            </a:r>
            <a:r>
              <a:rPr lang="es-ES_tradnl" sz="1067" b="1" spc="-7">
                <a:solidFill>
                  <a:srgbClr val="B6004C"/>
                </a:solidFill>
                <a:latin typeface="Arial"/>
                <a:cs typeface="Arial"/>
              </a:rPr>
              <a:t>  </a:t>
            </a:r>
            <a:r>
              <a:rPr lang="es-ES" sz="1067" b="1" spc="-7">
                <a:solidFill>
                  <a:srgbClr val="B6004C"/>
                </a:solidFill>
                <a:latin typeface="Arial"/>
                <a:cs typeface="Arial"/>
              </a:rPr>
              <a:t>P A R A  T O D O S</a:t>
            </a:r>
            <a:endParaRPr sz="1067" b="1">
              <a:solidFill>
                <a:srgbClr val="B6004C"/>
              </a:solidFill>
              <a:latin typeface="Arial"/>
              <a:cs typeface="Arial"/>
            </a:endParaRPr>
          </a:p>
        </p:txBody>
      </p:sp>
    </p:spTree>
    <p:extLst>
      <p:ext uri="{BB962C8B-B14F-4D97-AF65-F5344CB8AC3E}">
        <p14:creationId xmlns:p14="http://schemas.microsoft.com/office/powerpoint/2010/main" val="692266387"/>
      </p:ext>
    </p:extLst>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jpeg"/><Relationship Id="rId7" Type="http://schemas.openxmlformats.org/officeDocument/2006/relationships/image" Target="../media/image36.png"/><Relationship Id="rId12"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11.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play.google.com/store/apps/details?id=co.gov.dane.divipola2021" TargetMode="External"/><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play.google.com/store/apps/details?id=co.gov.dane.arcnpv" TargetMode="Externa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0.png"/><Relationship Id="rId12" Type="http://schemas.openxmlformats.org/officeDocument/2006/relationships/image" Target="../media/image48.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11.png"/><Relationship Id="rId5" Type="http://schemas.openxmlformats.org/officeDocument/2006/relationships/diagramColors" Target="../diagrams/colors1.xml"/><Relationship Id="rId10" Type="http://schemas.openxmlformats.org/officeDocument/2006/relationships/image" Target="../media/image47.png"/><Relationship Id="rId4" Type="http://schemas.openxmlformats.org/officeDocument/2006/relationships/diagramQuickStyle" Target="../diagrams/quickStyle1.xml"/><Relationship Id="rId9" Type="http://schemas.openxmlformats.org/officeDocument/2006/relationships/image" Target="../media/image46.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9112" y="1871522"/>
            <a:ext cx="9412970" cy="1723894"/>
          </a:xfrm>
        </p:spPr>
        <p:txBody>
          <a:bodyPr vert="horz" lIns="91440" tIns="45720" rIns="91440" bIns="45720" rtlCol="0" anchor="b">
            <a:noAutofit/>
          </a:bodyPr>
          <a:lstStyle/>
          <a:p>
            <a:r>
              <a:rPr lang="es-ES" sz="4400" err="1">
                <a:latin typeface="Segoe UI"/>
                <a:ea typeface="+mn-lt"/>
                <a:cs typeface="+mn-lt"/>
              </a:rPr>
              <a:t>Geoportal</a:t>
            </a:r>
            <a:r>
              <a:rPr lang="es-ES" sz="4400">
                <a:latin typeface="Segoe UI"/>
                <a:ea typeface="+mn-lt"/>
                <a:cs typeface="+mn-lt"/>
              </a:rPr>
              <a:t> del DANE</a:t>
            </a:r>
            <a:br>
              <a:rPr lang="es-ES" sz="4400">
                <a:latin typeface="Segoe UI"/>
                <a:ea typeface="+mn-lt"/>
                <a:cs typeface="+mn-lt"/>
              </a:rPr>
            </a:br>
            <a:r>
              <a:rPr lang="es-ES" sz="3100">
                <a:latin typeface="Segoe UI"/>
                <a:ea typeface="+mn-lt"/>
                <a:cs typeface="+mn-lt"/>
              </a:rPr>
              <a:t>Herramienta para la integración de la información estadística y geoespacial de Colombia</a:t>
            </a:r>
            <a:endParaRPr lang="es-AR" sz="3100" b="0">
              <a:latin typeface="Segoe UI"/>
              <a:ea typeface="+mn-lt"/>
              <a:cs typeface="+mn-lt"/>
            </a:endParaRPr>
          </a:p>
        </p:txBody>
      </p:sp>
      <p:sp>
        <p:nvSpPr>
          <p:cNvPr id="3" name="Subtítulo 2"/>
          <p:cNvSpPr>
            <a:spLocks noGrp="1"/>
          </p:cNvSpPr>
          <p:nvPr>
            <p:ph type="subTitle" idx="1"/>
          </p:nvPr>
        </p:nvSpPr>
        <p:spPr/>
        <p:txBody>
          <a:bodyPr vert="horz" lIns="91440" tIns="45720" rIns="91440" bIns="45720" rtlCol="0" anchor="t">
            <a:normAutofit/>
          </a:bodyPr>
          <a:lstStyle/>
          <a:p>
            <a:r>
              <a:rPr lang="es-AR" sz="2000" b="0">
                <a:latin typeface="Segoe UI"/>
                <a:ea typeface="Open Sans"/>
                <a:cs typeface="Open Sans"/>
              </a:rPr>
              <a:t>Josué López Gil</a:t>
            </a:r>
            <a:endParaRPr lang="es-AR" sz="2000" b="0">
              <a:latin typeface="Segoe UI"/>
            </a:endParaRPr>
          </a:p>
          <a:p>
            <a:r>
              <a:rPr lang="es-AR" sz="2000" b="0">
                <a:latin typeface="Segoe UI"/>
                <a:ea typeface="Open Sans"/>
                <a:cs typeface="Open Sans"/>
              </a:rPr>
              <a:t>Diego Rodríguez Lamus</a:t>
            </a:r>
            <a:endParaRPr lang="es-AR" sz="2000" b="0">
              <a:latin typeface="Segoe UI"/>
            </a:endParaRPr>
          </a:p>
        </p:txBody>
      </p:sp>
      <p:sp>
        <p:nvSpPr>
          <p:cNvPr id="5" name="Subtítulo 2">
            <a:extLst>
              <a:ext uri="{FF2B5EF4-FFF2-40B4-BE49-F238E27FC236}">
                <a16:creationId xmlns:a16="http://schemas.microsoft.com/office/drawing/2014/main" id="{FF3B638D-D34D-CC10-2FE9-B3C287253867}"/>
              </a:ext>
            </a:extLst>
          </p:cNvPr>
          <p:cNvSpPr txBox="1">
            <a:spLocks/>
          </p:cNvSpPr>
          <p:nvPr/>
        </p:nvSpPr>
        <p:spPr>
          <a:xfrm>
            <a:off x="3270357" y="5178276"/>
            <a:ext cx="7947587" cy="592541"/>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n-lt"/>
                <a:ea typeface="Open Sans" panose="020B0604020202020204" charset="0"/>
                <a:cs typeface="Open Sans" panose="020B060402020202020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Open Sans" panose="020B0604020202020204" charset="0"/>
                <a:cs typeface="Open Sans" panose="020B060402020202020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Open Sans" panose="020B0604020202020204" charset="0"/>
                <a:cs typeface="Open Sans" panose="020B060402020202020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Open Sans" panose="020B0604020202020204" charset="0"/>
                <a:cs typeface="Open Sans" panose="020B060402020202020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Open Sans" panose="020B0604020202020204" charset="0"/>
                <a:cs typeface="Open Sans" panose="020B060402020202020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AR" b="0">
                <a:latin typeface="Segoe UI"/>
                <a:ea typeface="Open Sans"/>
                <a:cs typeface="Open Sans"/>
              </a:rPr>
              <a:t>Junio de 2022</a:t>
            </a:r>
            <a:endParaRPr lang="en-US">
              <a:latin typeface="Segoe UI"/>
            </a:endParaRPr>
          </a:p>
        </p:txBody>
      </p:sp>
    </p:spTree>
    <p:extLst>
      <p:ext uri="{BB962C8B-B14F-4D97-AF65-F5344CB8AC3E}">
        <p14:creationId xmlns:p14="http://schemas.microsoft.com/office/powerpoint/2010/main" val="414277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35113" y="3259260"/>
            <a:ext cx="3982658" cy="1101428"/>
          </a:xfrm>
        </p:spPr>
        <p:txBody>
          <a:bodyPr>
            <a:normAutofit/>
          </a:bodyPr>
          <a:lstStyle/>
          <a:p>
            <a:r>
              <a:rPr lang="es-AR" dirty="0"/>
              <a:t>Demostración</a:t>
            </a:r>
          </a:p>
        </p:txBody>
      </p:sp>
      <p:pic>
        <p:nvPicPr>
          <p:cNvPr id="5" name="Picture 96">
            <a:extLst>
              <a:ext uri="{FF2B5EF4-FFF2-40B4-BE49-F238E27FC236}">
                <a16:creationId xmlns:a16="http://schemas.microsoft.com/office/drawing/2014/main" id="{D39131BF-6710-8C20-6B48-4E63FEED03E5}"/>
              </a:ext>
            </a:extLst>
          </p:cNvPr>
          <p:cNvPicPr>
            <a:picLocks noChangeAspect="1"/>
          </p:cNvPicPr>
          <p:nvPr/>
        </p:nvPicPr>
        <p:blipFill>
          <a:blip r:embed="rId2"/>
          <a:stretch>
            <a:fillRect/>
          </a:stretch>
        </p:blipFill>
        <p:spPr>
          <a:xfrm>
            <a:off x="5854924" y="2134364"/>
            <a:ext cx="1448720" cy="546915"/>
          </a:xfrm>
          <a:prstGeom prst="rect">
            <a:avLst/>
          </a:prstGeom>
        </p:spPr>
      </p:pic>
      <p:pic>
        <p:nvPicPr>
          <p:cNvPr id="7" name="Picture 116">
            <a:extLst>
              <a:ext uri="{FF2B5EF4-FFF2-40B4-BE49-F238E27FC236}">
                <a16:creationId xmlns:a16="http://schemas.microsoft.com/office/drawing/2014/main" id="{4779E749-9021-370A-2BAA-49099350CC52}"/>
              </a:ext>
            </a:extLst>
          </p:cNvPr>
          <p:cNvPicPr>
            <a:picLocks noChangeAspect="1"/>
          </p:cNvPicPr>
          <p:nvPr/>
        </p:nvPicPr>
        <p:blipFill>
          <a:blip r:embed="rId3"/>
          <a:stretch>
            <a:fillRect/>
          </a:stretch>
        </p:blipFill>
        <p:spPr>
          <a:xfrm>
            <a:off x="4523719" y="2176027"/>
            <a:ext cx="1191659" cy="518675"/>
          </a:xfrm>
          <a:prstGeom prst="rect">
            <a:avLst/>
          </a:prstGeom>
        </p:spPr>
      </p:pic>
    </p:spTree>
    <p:extLst>
      <p:ext uri="{BB962C8B-B14F-4D97-AF65-F5344CB8AC3E}">
        <p14:creationId xmlns:p14="http://schemas.microsoft.com/office/powerpoint/2010/main" val="3352251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90197" y="2754320"/>
            <a:ext cx="3688875" cy="1101428"/>
          </a:xfrm>
        </p:spPr>
        <p:txBody>
          <a:bodyPr/>
          <a:lstStyle/>
          <a:p>
            <a:r>
              <a:rPr lang="es-AR"/>
              <a:t>¡GRACIAS!</a:t>
            </a:r>
          </a:p>
        </p:txBody>
      </p:sp>
      <p:sp>
        <p:nvSpPr>
          <p:cNvPr id="3" name="Título 1"/>
          <p:cNvSpPr txBox="1">
            <a:spLocks/>
          </p:cNvSpPr>
          <p:nvPr/>
        </p:nvSpPr>
        <p:spPr>
          <a:xfrm>
            <a:off x="3015581" y="4212119"/>
            <a:ext cx="6082336" cy="11094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s-AR" sz="5000" b="1" i="0" u="none" strike="noStrike" kern="1200" cap="none" dirty="0">
                <a:solidFill>
                  <a:srgbClr val="538CD5"/>
                </a:solidFill>
                <a:latin typeface="+mn-lt"/>
                <a:ea typeface="Open Sans"/>
                <a:cs typeface="Open Sans"/>
                <a:sym typeface="Arial"/>
              </a:defRPr>
            </a:lvl1pPr>
          </a:lstStyle>
          <a:p>
            <a:pPr>
              <a:spcBef>
                <a:spcPts val="1000"/>
              </a:spcBef>
            </a:pPr>
            <a:r>
              <a:rPr lang="es-AR" sz="2000">
                <a:cs typeface="Calibri"/>
              </a:rPr>
              <a:t>Josué López Gil</a:t>
            </a:r>
            <a:r>
              <a:rPr lang="es-AR" sz="2000">
                <a:solidFill>
                  <a:schemeClr val="tx1">
                    <a:lumMod val="65000"/>
                    <a:lumOff val="35000"/>
                  </a:schemeClr>
                </a:solidFill>
                <a:ea typeface="+mn-lt"/>
                <a:cs typeface="+mn-lt"/>
              </a:rPr>
              <a:t>: </a:t>
            </a:r>
            <a:r>
              <a:rPr lang="es-AR" sz="2000" b="0">
                <a:solidFill>
                  <a:schemeClr val="tx1">
                    <a:lumMod val="65000"/>
                    <a:lumOff val="35000"/>
                  </a:schemeClr>
                </a:solidFill>
                <a:ea typeface="+mn-lt"/>
                <a:cs typeface="+mn-lt"/>
              </a:rPr>
              <a:t>jolopezg@dane.gov.co</a:t>
            </a:r>
          </a:p>
          <a:p>
            <a:pPr>
              <a:spcBef>
                <a:spcPts val="1000"/>
              </a:spcBef>
            </a:pPr>
            <a:r>
              <a:rPr lang="es-AR" sz="2000">
                <a:cs typeface="Calibri"/>
              </a:rPr>
              <a:t>Diego Fernando Rodríguez:</a:t>
            </a:r>
            <a:r>
              <a:rPr lang="es-AR" sz="2000">
                <a:solidFill>
                  <a:schemeClr val="tx1">
                    <a:lumMod val="75000"/>
                    <a:lumOff val="25000"/>
                  </a:schemeClr>
                </a:solidFill>
                <a:cs typeface="Calibri"/>
              </a:rPr>
              <a:t> </a:t>
            </a:r>
            <a:r>
              <a:rPr lang="es-AR" sz="2000" b="0">
                <a:solidFill>
                  <a:schemeClr val="tx1">
                    <a:lumMod val="75000"/>
                    <a:lumOff val="25000"/>
                  </a:schemeClr>
                </a:solidFill>
                <a:ea typeface="+mn-lt"/>
                <a:cs typeface="+mn-lt"/>
              </a:rPr>
              <a:t>dfrodriguezl@dane.gov.co</a:t>
            </a:r>
          </a:p>
          <a:p>
            <a:endParaRPr lang="es-AR" sz="2000" b="0">
              <a:solidFill>
                <a:schemeClr val="tx1">
                  <a:lumMod val="65000"/>
                  <a:lumOff val="35000"/>
                </a:schemeClr>
              </a:solidFill>
            </a:endParaRPr>
          </a:p>
        </p:txBody>
      </p:sp>
      <p:pic>
        <p:nvPicPr>
          <p:cNvPr id="5" name="Picture 96">
            <a:extLst>
              <a:ext uri="{FF2B5EF4-FFF2-40B4-BE49-F238E27FC236}">
                <a16:creationId xmlns:a16="http://schemas.microsoft.com/office/drawing/2014/main" id="{D39131BF-6710-8C20-6B48-4E63FEED03E5}"/>
              </a:ext>
            </a:extLst>
          </p:cNvPr>
          <p:cNvPicPr>
            <a:picLocks noChangeAspect="1"/>
          </p:cNvPicPr>
          <p:nvPr/>
        </p:nvPicPr>
        <p:blipFill>
          <a:blip r:embed="rId2"/>
          <a:stretch>
            <a:fillRect/>
          </a:stretch>
        </p:blipFill>
        <p:spPr>
          <a:xfrm>
            <a:off x="5854924" y="2134364"/>
            <a:ext cx="1448720" cy="546915"/>
          </a:xfrm>
          <a:prstGeom prst="rect">
            <a:avLst/>
          </a:prstGeom>
        </p:spPr>
      </p:pic>
      <p:pic>
        <p:nvPicPr>
          <p:cNvPr id="7" name="Picture 116">
            <a:extLst>
              <a:ext uri="{FF2B5EF4-FFF2-40B4-BE49-F238E27FC236}">
                <a16:creationId xmlns:a16="http://schemas.microsoft.com/office/drawing/2014/main" id="{4779E749-9021-370A-2BAA-49099350CC52}"/>
              </a:ext>
            </a:extLst>
          </p:cNvPr>
          <p:cNvPicPr>
            <a:picLocks noChangeAspect="1"/>
          </p:cNvPicPr>
          <p:nvPr/>
        </p:nvPicPr>
        <p:blipFill>
          <a:blip r:embed="rId3"/>
          <a:stretch>
            <a:fillRect/>
          </a:stretch>
        </p:blipFill>
        <p:spPr>
          <a:xfrm>
            <a:off x="4523719" y="2176027"/>
            <a:ext cx="1191659" cy="518675"/>
          </a:xfrm>
          <a:prstGeom prst="rect">
            <a:avLst/>
          </a:prstGeom>
        </p:spPr>
      </p:pic>
    </p:spTree>
    <p:extLst>
      <p:ext uri="{BB962C8B-B14F-4D97-AF65-F5344CB8AC3E}">
        <p14:creationId xmlns:p14="http://schemas.microsoft.com/office/powerpoint/2010/main" val="312057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7601" y="3008734"/>
            <a:ext cx="3902930" cy="545124"/>
          </a:xfrm>
        </p:spPr>
        <p:txBody>
          <a:bodyPr>
            <a:normAutofit/>
          </a:bodyPr>
          <a:lstStyle/>
          <a:p>
            <a:r>
              <a:rPr lang="es-ES" sz="2400" err="1">
                <a:solidFill>
                  <a:srgbClr val="B6004B"/>
                </a:solidFill>
                <a:latin typeface="Segoe UI"/>
                <a:ea typeface="+mn-ea"/>
                <a:cs typeface="Arial"/>
              </a:rPr>
              <a:t>Geoportal</a:t>
            </a:r>
            <a:r>
              <a:rPr lang="es-ES" sz="2400">
                <a:solidFill>
                  <a:srgbClr val="B6004B"/>
                </a:solidFill>
                <a:latin typeface="Segoe UI"/>
                <a:ea typeface="+mn-ea"/>
                <a:cs typeface="Arial"/>
              </a:rPr>
              <a:t> del DANE</a:t>
            </a:r>
            <a:endParaRPr lang="en-US" sz="2400">
              <a:solidFill>
                <a:srgbClr val="B6004B"/>
              </a:solidFill>
              <a:latin typeface="Segoe UI"/>
              <a:ea typeface="+mn-ea"/>
              <a:cs typeface="Arial"/>
            </a:endParaRPr>
          </a:p>
        </p:txBody>
      </p:sp>
      <p:sp>
        <p:nvSpPr>
          <p:cNvPr id="4" name="Marcador de texto 3"/>
          <p:cNvSpPr>
            <a:spLocks noGrp="1"/>
          </p:cNvSpPr>
          <p:nvPr>
            <p:ph type="body" sz="half" idx="2"/>
          </p:nvPr>
        </p:nvSpPr>
        <p:spPr>
          <a:xfrm>
            <a:off x="435837" y="3480412"/>
            <a:ext cx="5658327" cy="2287589"/>
          </a:xfrm>
        </p:spPr>
        <p:txBody>
          <a:bodyPr vert="horz" lIns="91440" tIns="45720" rIns="91440" bIns="45720" rtlCol="0" anchor="t">
            <a:normAutofit/>
          </a:bodyPr>
          <a:lstStyle/>
          <a:p>
            <a:pPr algn="just"/>
            <a:endParaRPr lang="es-AR" sz="1800" b="1" dirty="0">
              <a:latin typeface="Segoe UI"/>
              <a:ea typeface="Open Sans"/>
              <a:cs typeface="Calibri"/>
            </a:endParaRPr>
          </a:p>
          <a:p>
            <a:pPr algn="just"/>
            <a:r>
              <a:rPr lang="es-AR" dirty="0">
                <a:latin typeface="Segoe UI"/>
                <a:ea typeface="Open Sans"/>
                <a:cs typeface="Calibri"/>
              </a:rPr>
              <a:t>El </a:t>
            </a:r>
            <a:r>
              <a:rPr lang="es-AR" dirty="0" err="1">
                <a:latin typeface="Segoe UI"/>
                <a:ea typeface="Open Sans"/>
                <a:cs typeface="Calibri"/>
              </a:rPr>
              <a:t>geoportal</a:t>
            </a:r>
            <a:r>
              <a:rPr lang="es-AR" dirty="0">
                <a:latin typeface="Segoe UI"/>
                <a:ea typeface="Open Sans"/>
                <a:cs typeface="Calibri"/>
              </a:rPr>
              <a:t> es un instrumento del Sistema de Información Geoestadístico (SIGE) para disposición del Marco Geoestadístico Nacional (MGN) y la información estadística georreferenciada producida por el DANE, con el propósito garantizar que el usuario acceda a la información geográfica y estadística en un único sitio web.</a:t>
            </a:r>
            <a:endParaRPr lang="en-US" dirty="0">
              <a:latin typeface="Segoe UI"/>
              <a:ea typeface="Open Sans"/>
            </a:endParaRPr>
          </a:p>
        </p:txBody>
      </p:sp>
      <p:pic>
        <p:nvPicPr>
          <p:cNvPr id="6" name="Picture 4">
            <a:extLst>
              <a:ext uri="{FF2B5EF4-FFF2-40B4-BE49-F238E27FC236}">
                <a16:creationId xmlns:a16="http://schemas.microsoft.com/office/drawing/2014/main" id="{F3EA55F1-DEA3-9EBA-D994-4D14BF8AE316}"/>
              </a:ext>
            </a:extLst>
          </p:cNvPr>
          <p:cNvPicPr>
            <a:picLocks noChangeAspect="1"/>
          </p:cNvPicPr>
          <p:nvPr/>
        </p:nvPicPr>
        <p:blipFill>
          <a:blip r:embed="rId2"/>
          <a:stretch>
            <a:fillRect/>
          </a:stretch>
        </p:blipFill>
        <p:spPr>
          <a:xfrm>
            <a:off x="6430955" y="1898428"/>
            <a:ext cx="5615943" cy="2842101"/>
          </a:xfrm>
          <a:prstGeom prst="rect">
            <a:avLst/>
          </a:prstGeom>
        </p:spPr>
      </p:pic>
      <p:sp>
        <p:nvSpPr>
          <p:cNvPr id="7" name="TextBox 6">
            <a:extLst>
              <a:ext uri="{FF2B5EF4-FFF2-40B4-BE49-F238E27FC236}">
                <a16:creationId xmlns:a16="http://schemas.microsoft.com/office/drawing/2014/main" id="{9143E963-025F-2D37-FF85-DA94BC24102F}"/>
              </a:ext>
            </a:extLst>
          </p:cNvPr>
          <p:cNvSpPr txBox="1"/>
          <p:nvPr/>
        </p:nvSpPr>
        <p:spPr>
          <a:xfrm>
            <a:off x="7187070" y="4956978"/>
            <a:ext cx="42867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1">
                    <a:lumMod val="75000"/>
                    <a:lumOff val="25000"/>
                  </a:schemeClr>
                </a:solidFill>
                <a:latin typeface="Segoe UI"/>
                <a:cs typeface="Segoe UI"/>
              </a:rPr>
              <a:t>https://geoportal.dane.gov.co/</a:t>
            </a:r>
          </a:p>
        </p:txBody>
      </p:sp>
      <p:pic>
        <p:nvPicPr>
          <p:cNvPr id="5" name="Picture 96">
            <a:extLst>
              <a:ext uri="{FF2B5EF4-FFF2-40B4-BE49-F238E27FC236}">
                <a16:creationId xmlns:a16="http://schemas.microsoft.com/office/drawing/2014/main" id="{B75B4B6B-A3F7-C77A-DF31-8C77A17AEBF5}"/>
              </a:ext>
            </a:extLst>
          </p:cNvPr>
          <p:cNvPicPr>
            <a:picLocks noChangeAspect="1"/>
          </p:cNvPicPr>
          <p:nvPr/>
        </p:nvPicPr>
        <p:blipFill>
          <a:blip r:embed="rId3"/>
          <a:stretch>
            <a:fillRect/>
          </a:stretch>
        </p:blipFill>
        <p:spPr>
          <a:xfrm>
            <a:off x="1566232" y="112133"/>
            <a:ext cx="1448720" cy="546915"/>
          </a:xfrm>
          <a:prstGeom prst="rect">
            <a:avLst/>
          </a:prstGeom>
        </p:spPr>
      </p:pic>
      <p:pic>
        <p:nvPicPr>
          <p:cNvPr id="9" name="Picture 116">
            <a:extLst>
              <a:ext uri="{FF2B5EF4-FFF2-40B4-BE49-F238E27FC236}">
                <a16:creationId xmlns:a16="http://schemas.microsoft.com/office/drawing/2014/main" id="{3C3A34DB-A545-A520-B4C9-6443163D7E82}"/>
              </a:ext>
            </a:extLst>
          </p:cNvPr>
          <p:cNvPicPr>
            <a:picLocks noChangeAspect="1"/>
          </p:cNvPicPr>
          <p:nvPr/>
        </p:nvPicPr>
        <p:blipFill>
          <a:blip r:embed="rId4"/>
          <a:stretch>
            <a:fillRect/>
          </a:stretch>
        </p:blipFill>
        <p:spPr>
          <a:xfrm>
            <a:off x="235027" y="153796"/>
            <a:ext cx="1191659" cy="518675"/>
          </a:xfrm>
          <a:prstGeom prst="rect">
            <a:avLst/>
          </a:prstGeom>
        </p:spPr>
      </p:pic>
      <p:sp>
        <p:nvSpPr>
          <p:cNvPr id="3" name="TextBox 2">
            <a:extLst>
              <a:ext uri="{FF2B5EF4-FFF2-40B4-BE49-F238E27FC236}">
                <a16:creationId xmlns:a16="http://schemas.microsoft.com/office/drawing/2014/main" id="{2B45DD99-3F53-8756-1EDE-F3FD71FBC52E}"/>
              </a:ext>
            </a:extLst>
          </p:cNvPr>
          <p:cNvSpPr txBox="1"/>
          <p:nvPr/>
        </p:nvSpPr>
        <p:spPr>
          <a:xfrm>
            <a:off x="437001" y="1841653"/>
            <a:ext cx="5332164" cy="1043718"/>
          </a:xfrm>
          <a:prstGeom prst="rect">
            <a:avLst/>
          </a:prstGeom>
        </p:spPr>
        <p:txBody>
          <a:bodyPr vert="horz" lIns="91440" tIns="45720" rIns="91440" bIns="45720" rtlCol="0" anchor="t">
            <a:normAutofit/>
          </a:bodyPr>
          <a:lstStyle/>
          <a:p>
            <a:pPr algn="just">
              <a:lnSpc>
                <a:spcPct val="90000"/>
              </a:lnSpc>
              <a:spcBef>
                <a:spcPts val="1000"/>
              </a:spcBef>
            </a:pPr>
            <a:r>
              <a:rPr lang="es-ES" sz="1600" dirty="0">
                <a:latin typeface="Segoe UI"/>
                <a:ea typeface="Open Sans"/>
                <a:cs typeface="Calibri"/>
              </a:rPr>
              <a:t>El departamento Administrativo Nacional de Estadística -</a:t>
            </a:r>
            <a:r>
              <a:rPr lang="es-ES" sz="1600" b="1" dirty="0">
                <a:latin typeface="Segoe UI"/>
                <a:ea typeface="Open Sans"/>
                <a:cs typeface="Calibri"/>
              </a:rPr>
              <a:t>DANE </a:t>
            </a:r>
            <a:r>
              <a:rPr lang="es-ES" sz="1600" dirty="0">
                <a:latin typeface="Segoe UI"/>
                <a:ea typeface="Open Sans"/>
                <a:cs typeface="Calibri"/>
              </a:rPr>
              <a:t>es la entidad responsable de la planeación, levantamiento, procesamiento, análisis y difusión de las estadísticas oficiales de Colombia. </a:t>
            </a:r>
          </a:p>
        </p:txBody>
      </p:sp>
      <p:sp>
        <p:nvSpPr>
          <p:cNvPr id="10" name="Título 1">
            <a:extLst>
              <a:ext uri="{FF2B5EF4-FFF2-40B4-BE49-F238E27FC236}">
                <a16:creationId xmlns:a16="http://schemas.microsoft.com/office/drawing/2014/main" id="{05CD3C95-DD63-9B89-3F85-DD784B858A5A}"/>
              </a:ext>
            </a:extLst>
          </p:cNvPr>
          <p:cNvSpPr txBox="1">
            <a:spLocks/>
          </p:cNvSpPr>
          <p:nvPr/>
        </p:nvSpPr>
        <p:spPr>
          <a:xfrm>
            <a:off x="433929" y="1159736"/>
            <a:ext cx="3902930" cy="5451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s-AR" sz="3200" b="1" i="0" u="none" strike="noStrike" kern="1200" cap="none">
                <a:solidFill>
                  <a:srgbClr val="538CD5"/>
                </a:solidFill>
                <a:latin typeface="+mn-lt"/>
                <a:ea typeface="Open Sans"/>
                <a:cs typeface="Open Sans"/>
                <a:sym typeface="Arial"/>
              </a:defRPr>
            </a:lvl1pPr>
          </a:lstStyle>
          <a:p>
            <a:r>
              <a:rPr lang="es-ES" sz="2400" dirty="0">
                <a:solidFill>
                  <a:srgbClr val="B6004B"/>
                </a:solidFill>
                <a:latin typeface="Segoe UI"/>
                <a:ea typeface="+mn-ea"/>
                <a:cs typeface="Arial"/>
              </a:rPr>
              <a:t>DANE</a:t>
            </a:r>
            <a:endParaRPr lang="en-US" sz="2400" dirty="0">
              <a:solidFill>
                <a:srgbClr val="B6004B"/>
              </a:solidFill>
              <a:latin typeface="Segoe UI"/>
              <a:ea typeface="+mn-ea"/>
              <a:cs typeface="Arial"/>
            </a:endParaRPr>
          </a:p>
        </p:txBody>
      </p:sp>
    </p:spTree>
    <p:extLst>
      <p:ext uri="{BB962C8B-B14F-4D97-AF65-F5344CB8AC3E}">
        <p14:creationId xmlns:p14="http://schemas.microsoft.com/office/powerpoint/2010/main" val="150126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19">
            <a:extLst>
              <a:ext uri="{FF2B5EF4-FFF2-40B4-BE49-F238E27FC236}">
                <a16:creationId xmlns:a16="http://schemas.microsoft.com/office/drawing/2014/main" id="{A6323B22-9886-AFE1-A90C-06792E630CD1}"/>
              </a:ext>
            </a:extLst>
          </p:cNvPr>
          <p:cNvSpPr/>
          <p:nvPr/>
        </p:nvSpPr>
        <p:spPr>
          <a:xfrm>
            <a:off x="6176681" y="3590366"/>
            <a:ext cx="6006352" cy="231289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s-ES" sz="3200">
              <a:latin typeface="Segoe UI"/>
              <a:cs typeface="Segoe UI"/>
            </a:endParaRPr>
          </a:p>
        </p:txBody>
      </p:sp>
      <p:sp>
        <p:nvSpPr>
          <p:cNvPr id="5" name="Rectángulo 1">
            <a:extLst>
              <a:ext uri="{FF2B5EF4-FFF2-40B4-BE49-F238E27FC236}">
                <a16:creationId xmlns:a16="http://schemas.microsoft.com/office/drawing/2014/main" id="{D12F418C-D09A-1D72-90AF-0DA1F7924900}"/>
              </a:ext>
            </a:extLst>
          </p:cNvPr>
          <p:cNvSpPr/>
          <p:nvPr/>
        </p:nvSpPr>
        <p:spPr>
          <a:xfrm>
            <a:off x="447879" y="937463"/>
            <a:ext cx="4635187" cy="410433"/>
          </a:xfrm>
          <a:prstGeom prst="rect">
            <a:avLst/>
          </a:prstGeom>
        </p:spPr>
        <p:txBody>
          <a:bodyPr vert="horz" wrap="square" lIns="0" tIns="0" rIns="0" bIns="0" rtlCol="0" anchor="t">
            <a:spAutoFit/>
          </a:bodyPr>
          <a:lstStyle/>
          <a:p>
            <a:pPr marL="16510"/>
            <a:r>
              <a:rPr lang="es-CO" sz="2650" b="1">
                <a:solidFill>
                  <a:srgbClr val="B6004B"/>
                </a:solidFill>
                <a:latin typeface="Segoe UI"/>
                <a:cs typeface="Segoe UI"/>
              </a:rPr>
              <a:t>Arquitectura del contenido</a:t>
            </a:r>
            <a:endParaRPr lang="es-ES" sz="2650">
              <a:latin typeface="Segoe UI"/>
              <a:cs typeface="Segoe UI"/>
            </a:endParaRPr>
          </a:p>
        </p:txBody>
      </p:sp>
      <p:cxnSp>
        <p:nvCxnSpPr>
          <p:cNvPr id="7" name="61 Conector recto">
            <a:extLst>
              <a:ext uri="{FF2B5EF4-FFF2-40B4-BE49-F238E27FC236}">
                <a16:creationId xmlns:a16="http://schemas.microsoft.com/office/drawing/2014/main" id="{DC775E81-A3FD-3930-35BC-D8E881DB71C9}"/>
              </a:ext>
            </a:extLst>
          </p:cNvPr>
          <p:cNvCxnSpPr/>
          <p:nvPr/>
        </p:nvCxnSpPr>
        <p:spPr>
          <a:xfrm>
            <a:off x="6183881" y="911949"/>
            <a:ext cx="0" cy="5488251"/>
          </a:xfrm>
          <a:prstGeom prst="line">
            <a:avLst/>
          </a:prstGeom>
          <a:ln w="9525">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9" name="Rectángulo 4">
            <a:extLst>
              <a:ext uri="{FF2B5EF4-FFF2-40B4-BE49-F238E27FC236}">
                <a16:creationId xmlns:a16="http://schemas.microsoft.com/office/drawing/2014/main" id="{BD4450BA-0514-A9BF-25CE-9D23764B77C3}"/>
              </a:ext>
            </a:extLst>
          </p:cNvPr>
          <p:cNvSpPr/>
          <p:nvPr/>
        </p:nvSpPr>
        <p:spPr>
          <a:xfrm>
            <a:off x="1541823" y="2982153"/>
            <a:ext cx="4168179" cy="3077766"/>
          </a:xfrm>
          <a:prstGeom prst="rect">
            <a:avLst/>
          </a:prstGeom>
        </p:spPr>
        <p:txBody>
          <a:bodyPr wrap="square" lIns="121920" tIns="60960" rIns="121920" bIns="60960" anchor="t">
            <a:spAutoFit/>
          </a:bodyPr>
          <a:lstStyle/>
          <a:p>
            <a:pPr marL="227965" indent="-227965">
              <a:buClr>
                <a:srgbClr val="B6004B"/>
              </a:buClr>
              <a:buFont typeface="Arial,Sans-Serif" panose="020B0604020202020204" pitchFamily="34" charset="0"/>
              <a:buChar char="•"/>
            </a:pPr>
            <a:r>
              <a:rPr lang="es-ES" sz="1600" b="1" err="1">
                <a:solidFill>
                  <a:srgbClr val="B6004C"/>
                </a:solidFill>
                <a:latin typeface="Segoe UI"/>
                <a:cs typeface="Segoe UI"/>
              </a:rPr>
              <a:t>Geovisores</a:t>
            </a:r>
            <a:endParaRPr lang="es-ES" sz="1600" b="1">
              <a:solidFill>
                <a:srgbClr val="B6004C"/>
              </a:solidFill>
              <a:latin typeface="Segoe UI"/>
              <a:ea typeface="+mn-lt"/>
              <a:cs typeface="+mn-lt"/>
            </a:endParaRPr>
          </a:p>
          <a:p>
            <a:pPr marL="837565" lvl="1" indent="-227965">
              <a:buClr>
                <a:srgbClr val="B6004B"/>
              </a:buClr>
              <a:buFont typeface="Arial,Sans-Serif" panose="020B0604020202020204" pitchFamily="34" charset="0"/>
              <a:buChar char="•"/>
            </a:pPr>
            <a:r>
              <a:rPr lang="es-ES" sz="1600" b="1">
                <a:solidFill>
                  <a:srgbClr val="595959"/>
                </a:solidFill>
                <a:latin typeface="Segoe UI"/>
                <a:cs typeface="Segoe UI"/>
              </a:rPr>
              <a:t>Agrupados por temáticas</a:t>
            </a:r>
            <a:br>
              <a:rPr lang="es-ES" sz="1600" b="1">
                <a:latin typeface="Segoe UI"/>
                <a:cs typeface="Segoe UI"/>
              </a:rPr>
            </a:br>
            <a:endParaRPr lang="es-ES" sz="1600" b="1">
              <a:solidFill>
                <a:srgbClr val="595959"/>
              </a:solidFill>
              <a:latin typeface="Segoe UI"/>
              <a:cs typeface="Segoe UI"/>
            </a:endParaRPr>
          </a:p>
          <a:p>
            <a:pPr marL="227965" indent="-227965">
              <a:buFont typeface="Arial,Sans-Serif" panose="020B0604020202020204" pitchFamily="34" charset="0"/>
              <a:buChar char="•"/>
            </a:pPr>
            <a:r>
              <a:rPr lang="es-ES" sz="1600" b="1">
                <a:solidFill>
                  <a:srgbClr val="B6004C"/>
                </a:solidFill>
                <a:latin typeface="Segoe UI"/>
                <a:cs typeface="Segoe UI"/>
              </a:rPr>
              <a:t>Servicios</a:t>
            </a:r>
            <a:endParaRPr lang="es-ES" sz="1600" b="1">
              <a:solidFill>
                <a:srgbClr val="B6004C"/>
              </a:solidFill>
              <a:latin typeface="Segoe UI"/>
              <a:ea typeface="+mn-lt"/>
              <a:cs typeface="+mn-lt"/>
            </a:endParaRPr>
          </a:p>
          <a:p>
            <a:pPr marL="837565" lvl="1" indent="-227965">
              <a:buFont typeface="Arial,Sans-Serif" panose="020B0604020202020204" pitchFamily="34" charset="0"/>
              <a:buChar char="•"/>
            </a:pPr>
            <a:r>
              <a:rPr lang="es-ES" sz="1600" b="1">
                <a:solidFill>
                  <a:srgbClr val="595959"/>
                </a:solidFill>
                <a:latin typeface="Segoe UI"/>
                <a:ea typeface="+mn-lt"/>
                <a:cs typeface="+mn-lt"/>
              </a:rPr>
              <a:t>Servicios web Geográficos</a:t>
            </a:r>
            <a:endParaRPr lang="es-ES" sz="1600" b="1">
              <a:solidFill>
                <a:srgbClr val="595959"/>
              </a:solidFill>
              <a:latin typeface="Segoe UI"/>
              <a:cs typeface="Segoe UI"/>
            </a:endParaRPr>
          </a:p>
          <a:p>
            <a:pPr marL="837565" lvl="1" indent="-227965">
              <a:buFont typeface="Arial,Sans-Serif" panose="020B0604020202020204" pitchFamily="34" charset="0"/>
              <a:buChar char="•"/>
            </a:pPr>
            <a:r>
              <a:rPr lang="es-ES" sz="1600" b="1">
                <a:solidFill>
                  <a:srgbClr val="595959"/>
                </a:solidFill>
                <a:latin typeface="Segoe UI"/>
                <a:cs typeface="Segoe UI"/>
              </a:rPr>
              <a:t>Mapas Interactivos</a:t>
            </a:r>
          </a:p>
          <a:p>
            <a:pPr marL="837565" lvl="1" indent="-227965">
              <a:buFont typeface="Arial,Sans-Serif" panose="020B0604020202020204" pitchFamily="34" charset="0"/>
              <a:buChar char="•"/>
            </a:pPr>
            <a:r>
              <a:rPr lang="es-ES" sz="1600" b="1">
                <a:solidFill>
                  <a:srgbClr val="595959"/>
                </a:solidFill>
                <a:latin typeface="Segoe UI"/>
                <a:cs typeface="Segoe UI"/>
              </a:rPr>
              <a:t>Descarga de datos</a:t>
            </a:r>
          </a:p>
          <a:p>
            <a:pPr marL="837565" lvl="1" indent="-227965">
              <a:buFont typeface="Arial,Sans-Serif" panose="020B0604020202020204" pitchFamily="34" charset="0"/>
              <a:buChar char="•"/>
            </a:pPr>
            <a:r>
              <a:rPr lang="es-ES" sz="1600" b="1">
                <a:solidFill>
                  <a:srgbClr val="595959"/>
                </a:solidFill>
                <a:latin typeface="Segoe UI"/>
                <a:cs typeface="+mn-lt"/>
              </a:rPr>
              <a:t>Otros*</a:t>
            </a:r>
            <a:br>
              <a:rPr lang="es-ES" sz="1600" b="1">
                <a:latin typeface="Segoe UI"/>
                <a:cs typeface="+mn-lt"/>
              </a:rPr>
            </a:br>
            <a:endParaRPr lang="es-ES" sz="1600" b="1">
              <a:solidFill>
                <a:srgbClr val="595959"/>
              </a:solidFill>
              <a:latin typeface="Segoe UI"/>
              <a:cs typeface="Segoe UI"/>
            </a:endParaRPr>
          </a:p>
          <a:p>
            <a:pPr marL="227965" indent="-227965">
              <a:buFont typeface="Arial,Sans-Serif" panose="020B0604020202020204" pitchFamily="34" charset="0"/>
              <a:buChar char="•"/>
            </a:pPr>
            <a:r>
              <a:rPr lang="es-ES" sz="1600" b="1">
                <a:solidFill>
                  <a:srgbClr val="B6004C"/>
                </a:solidFill>
                <a:latin typeface="Segoe UI"/>
                <a:cs typeface="Segoe UI"/>
              </a:rPr>
              <a:t>Acerca del </a:t>
            </a:r>
            <a:r>
              <a:rPr lang="es-ES" sz="1600" b="1" err="1">
                <a:solidFill>
                  <a:srgbClr val="B6004C"/>
                </a:solidFill>
                <a:latin typeface="Segoe UI"/>
                <a:cs typeface="Segoe UI"/>
              </a:rPr>
              <a:t>Geoportal</a:t>
            </a:r>
            <a:br>
              <a:rPr lang="es-ES" sz="1600" b="1">
                <a:latin typeface="Segoe UI"/>
                <a:cs typeface="Segoe UI"/>
              </a:rPr>
            </a:br>
            <a:endParaRPr lang="es-ES" sz="1600">
              <a:latin typeface="Segoe UI"/>
              <a:ea typeface="+mn-lt"/>
              <a:cs typeface="+mn-lt"/>
            </a:endParaRPr>
          </a:p>
          <a:p>
            <a:pPr marL="227965" indent="-227965">
              <a:buFont typeface="Arial,Sans-Serif" panose="020B0604020202020204" pitchFamily="34" charset="0"/>
              <a:buChar char="•"/>
            </a:pPr>
            <a:r>
              <a:rPr lang="es-ES" sz="1600" b="1">
                <a:solidFill>
                  <a:srgbClr val="B6004C"/>
                </a:solidFill>
                <a:latin typeface="Segoe UI"/>
                <a:cs typeface="Segoe UI"/>
              </a:rPr>
              <a:t>Usuarios (DANE) *</a:t>
            </a:r>
            <a:endParaRPr lang="es-CO" sz="3200">
              <a:latin typeface="Segoe UI"/>
              <a:cs typeface="Calibri" panose="020F0502020204030204"/>
            </a:endParaRPr>
          </a:p>
        </p:txBody>
      </p:sp>
      <p:sp>
        <p:nvSpPr>
          <p:cNvPr id="11" name="TextBox 10">
            <a:extLst>
              <a:ext uri="{FF2B5EF4-FFF2-40B4-BE49-F238E27FC236}">
                <a16:creationId xmlns:a16="http://schemas.microsoft.com/office/drawing/2014/main" id="{5EB73541-6827-F228-589B-59198BA48B4B}"/>
              </a:ext>
            </a:extLst>
          </p:cNvPr>
          <p:cNvSpPr txBox="1"/>
          <p:nvPr/>
        </p:nvSpPr>
        <p:spPr>
          <a:xfrm>
            <a:off x="400050" y="1539689"/>
            <a:ext cx="5124449" cy="110799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s-ES" sz="1600" b="1">
                <a:solidFill>
                  <a:srgbClr val="404040"/>
                </a:solidFill>
                <a:latin typeface="Segoe UI"/>
                <a:cs typeface="Segoe UI"/>
              </a:rPr>
              <a:t>Estructura</a:t>
            </a:r>
            <a:endParaRPr lang="es-ES" sz="3200">
              <a:solidFill>
                <a:srgbClr val="000000"/>
              </a:solidFill>
              <a:latin typeface="Segoe UI"/>
              <a:cs typeface="Segoe UI"/>
            </a:endParaRPr>
          </a:p>
          <a:p>
            <a:endParaRPr lang="es-ES" sz="1600" b="1">
              <a:solidFill>
                <a:srgbClr val="404040"/>
              </a:solidFill>
              <a:latin typeface="Segoe UI"/>
              <a:cs typeface="Segoe UI"/>
            </a:endParaRPr>
          </a:p>
          <a:p>
            <a:r>
              <a:rPr lang="es-ES" sz="1600">
                <a:solidFill>
                  <a:schemeClr val="tx1">
                    <a:lumMod val="75000"/>
                    <a:lumOff val="25000"/>
                  </a:schemeClr>
                </a:solidFill>
                <a:latin typeface="Segoe UI"/>
                <a:cs typeface="Segoe UI"/>
              </a:rPr>
              <a:t>El </a:t>
            </a:r>
            <a:r>
              <a:rPr lang="es-ES" sz="1600">
                <a:solidFill>
                  <a:schemeClr val="tx1">
                    <a:lumMod val="75000"/>
                    <a:lumOff val="25000"/>
                  </a:schemeClr>
                </a:solidFill>
                <a:latin typeface="Segoe UI"/>
                <a:ea typeface="+mn-lt"/>
                <a:cs typeface="+mn-lt"/>
              </a:rPr>
              <a:t>sitio está desarrollado bajo una estructura jerárquica agrupando la información por categorías:</a:t>
            </a:r>
            <a:endParaRPr lang="es-ES" sz="1600">
              <a:solidFill>
                <a:schemeClr val="tx1">
                  <a:lumMod val="75000"/>
                  <a:lumOff val="25000"/>
                </a:schemeClr>
              </a:solidFill>
              <a:latin typeface="Segoe UI"/>
              <a:cs typeface="Segoe UI"/>
            </a:endParaRPr>
          </a:p>
        </p:txBody>
      </p:sp>
      <p:sp>
        <p:nvSpPr>
          <p:cNvPr id="13" name="11 Rectángulo">
            <a:extLst>
              <a:ext uri="{FF2B5EF4-FFF2-40B4-BE49-F238E27FC236}">
                <a16:creationId xmlns:a16="http://schemas.microsoft.com/office/drawing/2014/main" id="{3B537971-4D26-D6F7-DF41-73D053BE70ED}"/>
              </a:ext>
            </a:extLst>
          </p:cNvPr>
          <p:cNvSpPr/>
          <p:nvPr/>
        </p:nvSpPr>
        <p:spPr>
          <a:xfrm>
            <a:off x="6358734" y="4384595"/>
            <a:ext cx="5437484" cy="1098249"/>
          </a:xfrm>
          <a:prstGeom prst="rect">
            <a:avLst/>
          </a:prstGeom>
        </p:spPr>
        <p:txBody>
          <a:bodyPr wrap="square" lIns="121920" tIns="60960" rIns="121920" bIns="60960" anchor="t">
            <a:spAutoFit/>
          </a:bodyPr>
          <a:lstStyle/>
          <a:p>
            <a:endParaRPr lang="es-CO" sz="2100" b="1">
              <a:solidFill>
                <a:schemeClr val="tx1">
                  <a:lumMod val="65000"/>
                  <a:lumOff val="35000"/>
                </a:schemeClr>
              </a:solidFill>
              <a:latin typeface="Segoe UI"/>
              <a:ea typeface="+mn-lt"/>
              <a:cs typeface="+mn-lt"/>
            </a:endParaRPr>
          </a:p>
          <a:p>
            <a:pPr>
              <a:lnSpc>
                <a:spcPct val="150000"/>
              </a:lnSpc>
            </a:pPr>
            <a:endParaRPr lang="es-CO" sz="3200">
              <a:solidFill>
                <a:schemeClr val="tx1">
                  <a:lumMod val="75000"/>
                  <a:lumOff val="25000"/>
                </a:schemeClr>
              </a:solidFill>
              <a:latin typeface="Segoe UI"/>
              <a:ea typeface="+mn-lt"/>
              <a:cs typeface="+mn-lt"/>
            </a:endParaRPr>
          </a:p>
        </p:txBody>
      </p:sp>
      <p:sp>
        <p:nvSpPr>
          <p:cNvPr id="15" name="11 Rectángulo">
            <a:extLst>
              <a:ext uri="{FF2B5EF4-FFF2-40B4-BE49-F238E27FC236}">
                <a16:creationId xmlns:a16="http://schemas.microsoft.com/office/drawing/2014/main" id="{DE3CC4E8-D716-E467-1DDD-9B8A0BA306C5}"/>
              </a:ext>
            </a:extLst>
          </p:cNvPr>
          <p:cNvSpPr/>
          <p:nvPr/>
        </p:nvSpPr>
        <p:spPr>
          <a:xfrm>
            <a:off x="6394591" y="1856548"/>
            <a:ext cx="5392661" cy="1831399"/>
          </a:xfrm>
          <a:prstGeom prst="rect">
            <a:avLst/>
          </a:prstGeom>
        </p:spPr>
        <p:txBody>
          <a:bodyPr wrap="square" lIns="121920" tIns="60960" rIns="121920" bIns="60960" anchor="t">
            <a:spAutoFit/>
          </a:bodyPr>
          <a:lstStyle/>
          <a:p>
            <a:r>
              <a:rPr lang="es-CO" sz="1600">
                <a:solidFill>
                  <a:schemeClr val="tx1">
                    <a:lumMod val="75000"/>
                    <a:lumOff val="25000"/>
                  </a:schemeClr>
                </a:solidFill>
                <a:latin typeface="Segoe UI"/>
                <a:ea typeface="+mn-lt"/>
                <a:cs typeface="+mn-lt"/>
              </a:rPr>
              <a:t>Para las categorías </a:t>
            </a:r>
            <a:r>
              <a:rPr lang="es-CO" sz="1600" err="1">
                <a:solidFill>
                  <a:schemeClr val="tx1">
                    <a:lumMod val="75000"/>
                    <a:lumOff val="25000"/>
                  </a:schemeClr>
                </a:solidFill>
                <a:latin typeface="Segoe UI"/>
                <a:ea typeface="+mn-lt"/>
                <a:cs typeface="+mn-lt"/>
              </a:rPr>
              <a:t>geovisores</a:t>
            </a:r>
            <a:r>
              <a:rPr lang="es-CO" sz="1600">
                <a:solidFill>
                  <a:schemeClr val="tx1">
                    <a:lumMod val="75000"/>
                    <a:lumOff val="25000"/>
                  </a:schemeClr>
                </a:solidFill>
                <a:latin typeface="Segoe UI"/>
                <a:ea typeface="+mn-lt"/>
                <a:cs typeface="+mn-lt"/>
              </a:rPr>
              <a:t> y servicios web, la información está organizada bajo el criterio temático establecido para la disposición de la información estadística en el portal web DANE, así:</a:t>
            </a:r>
            <a:endParaRPr lang="es-CO" sz="3200">
              <a:solidFill>
                <a:schemeClr val="tx1">
                  <a:lumMod val="75000"/>
                  <a:lumOff val="25000"/>
                </a:schemeClr>
              </a:solidFill>
              <a:latin typeface="Segoe UI"/>
              <a:cs typeface="Segoe UI"/>
            </a:endParaRPr>
          </a:p>
          <a:p>
            <a:pPr marL="380365" indent="-380365">
              <a:lnSpc>
                <a:spcPct val="150000"/>
              </a:lnSpc>
              <a:buFont typeface="Arial,Sans-Serif"/>
              <a:buChar char="•"/>
            </a:pPr>
            <a:endParaRPr lang="es-CO" sz="1600">
              <a:solidFill>
                <a:schemeClr val="tx1">
                  <a:lumMod val="75000"/>
                  <a:lumOff val="25000"/>
                </a:schemeClr>
              </a:solidFill>
              <a:latin typeface="Segoe UI"/>
              <a:cs typeface="Segoe UI"/>
            </a:endParaRPr>
          </a:p>
          <a:p>
            <a:endParaRPr lang="es-CO" sz="1600">
              <a:solidFill>
                <a:schemeClr val="tx1">
                  <a:lumMod val="75000"/>
                  <a:lumOff val="25000"/>
                </a:schemeClr>
              </a:solidFill>
              <a:latin typeface="Segoe UI"/>
              <a:ea typeface="+mn-lt"/>
              <a:cs typeface="+mn-lt"/>
            </a:endParaRPr>
          </a:p>
          <a:p>
            <a:pPr>
              <a:lnSpc>
                <a:spcPct val="150000"/>
              </a:lnSpc>
            </a:pPr>
            <a:endParaRPr lang="es-CO" sz="500" i="1">
              <a:solidFill>
                <a:schemeClr val="tx1">
                  <a:lumMod val="75000"/>
                  <a:lumOff val="25000"/>
                </a:schemeClr>
              </a:solidFill>
              <a:latin typeface="Segoe UI"/>
              <a:ea typeface="+mn-lt"/>
              <a:cs typeface="+mn-lt"/>
            </a:endParaRPr>
          </a:p>
        </p:txBody>
      </p:sp>
      <p:sp>
        <p:nvSpPr>
          <p:cNvPr id="17" name="TextBox 2">
            <a:extLst>
              <a:ext uri="{FF2B5EF4-FFF2-40B4-BE49-F238E27FC236}">
                <a16:creationId xmlns:a16="http://schemas.microsoft.com/office/drawing/2014/main" id="{4594E031-33EA-BDD5-E5E5-73B87D1249C3}"/>
              </a:ext>
            </a:extLst>
          </p:cNvPr>
          <p:cNvSpPr txBox="1"/>
          <p:nvPr/>
        </p:nvSpPr>
        <p:spPr>
          <a:xfrm>
            <a:off x="6415369" y="1387287"/>
            <a:ext cx="5124449" cy="36933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s-CO" sz="1600" b="1">
                <a:solidFill>
                  <a:schemeClr val="tx1">
                    <a:lumMod val="65000"/>
                    <a:lumOff val="35000"/>
                  </a:schemeClr>
                </a:solidFill>
                <a:latin typeface="Segoe UI"/>
                <a:cs typeface="Segoe UI"/>
              </a:rPr>
              <a:t>Organización temática</a:t>
            </a:r>
          </a:p>
        </p:txBody>
      </p:sp>
      <p:pic>
        <p:nvPicPr>
          <p:cNvPr id="19" name="3 Imagen" descr="Imagen que contiene objeto, reloj, dibujo&#10;&#10;Descripción generada automáticamente">
            <a:extLst>
              <a:ext uri="{FF2B5EF4-FFF2-40B4-BE49-F238E27FC236}">
                <a16:creationId xmlns:a16="http://schemas.microsoft.com/office/drawing/2014/main" id="{48741D5D-FC7C-2D8A-07FD-C0E4AA2C8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654" y="3783138"/>
            <a:ext cx="383541" cy="379209"/>
          </a:xfrm>
          <a:prstGeom prst="rect">
            <a:avLst/>
          </a:prstGeom>
        </p:spPr>
      </p:pic>
      <p:pic>
        <p:nvPicPr>
          <p:cNvPr id="21" name="4 Imagen" descr="Imagen que contiene Patrón de fondo&#10;&#10;Descripción generada automáticamente">
            <a:extLst>
              <a:ext uri="{FF2B5EF4-FFF2-40B4-BE49-F238E27FC236}">
                <a16:creationId xmlns:a16="http://schemas.microsoft.com/office/drawing/2014/main" id="{3C7226D7-4090-DA4E-C69B-50B62FE06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781" y="4510008"/>
            <a:ext cx="522592" cy="407101"/>
          </a:xfrm>
          <a:prstGeom prst="rect">
            <a:avLst/>
          </a:prstGeom>
        </p:spPr>
      </p:pic>
      <p:pic>
        <p:nvPicPr>
          <p:cNvPr id="23" name="5 Imagen" descr="Icono&#10;&#10;Descripción generada automáticamente">
            <a:extLst>
              <a:ext uri="{FF2B5EF4-FFF2-40B4-BE49-F238E27FC236}">
                <a16:creationId xmlns:a16="http://schemas.microsoft.com/office/drawing/2014/main" id="{BE098CE2-0271-0123-0796-46D43A2B5C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9632" y="5101106"/>
            <a:ext cx="493997" cy="483647"/>
          </a:xfrm>
          <a:prstGeom prst="rect">
            <a:avLst/>
          </a:prstGeom>
        </p:spPr>
      </p:pic>
      <p:sp>
        <p:nvSpPr>
          <p:cNvPr id="25" name="Rectángulo 22">
            <a:extLst>
              <a:ext uri="{FF2B5EF4-FFF2-40B4-BE49-F238E27FC236}">
                <a16:creationId xmlns:a16="http://schemas.microsoft.com/office/drawing/2014/main" id="{09B76A64-7405-EA49-E043-EA1C602D30EF}"/>
              </a:ext>
            </a:extLst>
          </p:cNvPr>
          <p:cNvSpPr/>
          <p:nvPr/>
        </p:nvSpPr>
        <p:spPr>
          <a:xfrm>
            <a:off x="8821164" y="3833799"/>
            <a:ext cx="1290509" cy="1846659"/>
          </a:xfrm>
          <a:prstGeom prst="rect">
            <a:avLst/>
          </a:prstGeom>
        </p:spPr>
        <p:txBody>
          <a:bodyPr wrap="square" lIns="121920" tIns="60960" rIns="121920" bIns="60960" anchor="t">
            <a:spAutoFit/>
          </a:bodyPr>
          <a:lstStyle/>
          <a:p>
            <a:pPr>
              <a:buClr>
                <a:srgbClr val="B6004B"/>
              </a:buClr>
            </a:pPr>
            <a:r>
              <a:rPr lang="es-ES" sz="1600" b="1">
                <a:solidFill>
                  <a:srgbClr val="B6004C"/>
                </a:solidFill>
                <a:latin typeface="Segoe UI"/>
                <a:cs typeface="Segoe UI"/>
              </a:rPr>
              <a:t>Economía</a:t>
            </a:r>
            <a:endParaRPr lang="es-ES" sz="1600" b="1">
              <a:solidFill>
                <a:srgbClr val="B6004C"/>
              </a:solidFill>
              <a:latin typeface="Segoe UI"/>
              <a:ea typeface="+mn-lt"/>
              <a:cs typeface="+mn-lt"/>
            </a:endParaRPr>
          </a:p>
          <a:p>
            <a:pPr lvl="1">
              <a:buClr>
                <a:srgbClr val="B6004B"/>
              </a:buClr>
            </a:pPr>
            <a:endParaRPr lang="es-ES" sz="1600" b="1">
              <a:latin typeface="Segoe UI"/>
              <a:cs typeface="Segoe UI"/>
            </a:endParaRPr>
          </a:p>
          <a:p>
            <a:pPr lvl="1">
              <a:buClr>
                <a:srgbClr val="B6004B"/>
              </a:buClr>
            </a:pPr>
            <a:endParaRPr lang="es-ES" sz="1600" b="1">
              <a:solidFill>
                <a:srgbClr val="000000"/>
              </a:solidFill>
              <a:latin typeface="Segoe UI"/>
              <a:cs typeface="Segoe UI"/>
            </a:endParaRPr>
          </a:p>
          <a:p>
            <a:r>
              <a:rPr lang="es-ES" sz="1600" b="1">
                <a:solidFill>
                  <a:srgbClr val="B6004C"/>
                </a:solidFill>
                <a:latin typeface="Segoe UI"/>
                <a:cs typeface="Segoe UI"/>
              </a:rPr>
              <a:t>Sociedad</a:t>
            </a:r>
            <a:endParaRPr lang="es-ES" sz="1600" b="1">
              <a:solidFill>
                <a:srgbClr val="B6004C"/>
              </a:solidFill>
              <a:latin typeface="Segoe UI"/>
              <a:ea typeface="+mn-lt"/>
              <a:cs typeface="+mn-lt"/>
            </a:endParaRPr>
          </a:p>
          <a:p>
            <a:pPr lvl="1"/>
            <a:endParaRPr lang="es-ES" sz="1600" b="1">
              <a:latin typeface="Segoe UI"/>
              <a:cs typeface="Segoe UI"/>
            </a:endParaRPr>
          </a:p>
          <a:p>
            <a:pPr lvl="1"/>
            <a:endParaRPr lang="es-ES" sz="1600" b="1">
              <a:solidFill>
                <a:srgbClr val="000000"/>
              </a:solidFill>
              <a:latin typeface="Segoe UI"/>
              <a:cs typeface="Segoe UI"/>
            </a:endParaRPr>
          </a:p>
          <a:p>
            <a:r>
              <a:rPr lang="es-ES" sz="1600" b="1">
                <a:solidFill>
                  <a:srgbClr val="B6004C"/>
                </a:solidFill>
                <a:latin typeface="Segoe UI"/>
                <a:cs typeface="Segoe UI"/>
              </a:rPr>
              <a:t>Territorio</a:t>
            </a:r>
            <a:endParaRPr lang="es-CO" sz="3200">
              <a:latin typeface="Segoe UI"/>
              <a:cs typeface="Segoe UI"/>
            </a:endParaRPr>
          </a:p>
        </p:txBody>
      </p:sp>
      <p:pic>
        <p:nvPicPr>
          <p:cNvPr id="4" name="Picture 96">
            <a:extLst>
              <a:ext uri="{FF2B5EF4-FFF2-40B4-BE49-F238E27FC236}">
                <a16:creationId xmlns:a16="http://schemas.microsoft.com/office/drawing/2014/main" id="{3E4AAB9B-F84C-C4D1-B4AE-C5D789C0D10C}"/>
              </a:ext>
            </a:extLst>
          </p:cNvPr>
          <p:cNvPicPr>
            <a:picLocks noChangeAspect="1"/>
          </p:cNvPicPr>
          <p:nvPr/>
        </p:nvPicPr>
        <p:blipFill>
          <a:blip r:embed="rId5"/>
          <a:stretch>
            <a:fillRect/>
          </a:stretch>
        </p:blipFill>
        <p:spPr>
          <a:xfrm>
            <a:off x="1566232" y="112133"/>
            <a:ext cx="1448720" cy="546915"/>
          </a:xfrm>
          <a:prstGeom prst="rect">
            <a:avLst/>
          </a:prstGeom>
        </p:spPr>
      </p:pic>
      <p:pic>
        <p:nvPicPr>
          <p:cNvPr id="8" name="Picture 116">
            <a:extLst>
              <a:ext uri="{FF2B5EF4-FFF2-40B4-BE49-F238E27FC236}">
                <a16:creationId xmlns:a16="http://schemas.microsoft.com/office/drawing/2014/main" id="{B7355475-D058-BEF0-345D-0CFAAFEE669B}"/>
              </a:ext>
            </a:extLst>
          </p:cNvPr>
          <p:cNvPicPr>
            <a:picLocks noChangeAspect="1"/>
          </p:cNvPicPr>
          <p:nvPr/>
        </p:nvPicPr>
        <p:blipFill>
          <a:blip r:embed="rId6"/>
          <a:stretch>
            <a:fillRect/>
          </a:stretch>
        </p:blipFill>
        <p:spPr>
          <a:xfrm>
            <a:off x="235027" y="153796"/>
            <a:ext cx="1191659" cy="518675"/>
          </a:xfrm>
          <a:prstGeom prst="rect">
            <a:avLst/>
          </a:prstGeom>
        </p:spPr>
      </p:pic>
    </p:spTree>
    <p:extLst>
      <p:ext uri="{BB962C8B-B14F-4D97-AF65-F5344CB8AC3E}">
        <p14:creationId xmlns:p14="http://schemas.microsoft.com/office/powerpoint/2010/main" val="64302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9">
            <a:extLst>
              <a:ext uri="{FF2B5EF4-FFF2-40B4-BE49-F238E27FC236}">
                <a16:creationId xmlns:a16="http://schemas.microsoft.com/office/drawing/2014/main" id="{DF72B394-53A3-4E3A-6C8C-6C4ADBA05354}"/>
              </a:ext>
            </a:extLst>
          </p:cNvPr>
          <p:cNvSpPr txBox="1"/>
          <p:nvPr/>
        </p:nvSpPr>
        <p:spPr>
          <a:xfrm>
            <a:off x="2641042" y="3055311"/>
            <a:ext cx="9361859" cy="1584857"/>
          </a:xfrm>
          <a:prstGeom prst="rect">
            <a:avLst/>
          </a:prstGeom>
          <a:noFill/>
        </p:spPr>
        <p:txBody>
          <a:bodyPr wrap="square" lIns="121920" tIns="60960" rIns="121920" bIns="60960" anchor="t">
            <a:sp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b="1">
                <a:solidFill>
                  <a:srgbClr val="B6004C"/>
                </a:solidFill>
                <a:latin typeface="Segoe UI"/>
                <a:ea typeface="+mn-lt"/>
                <a:cs typeface="+mn-lt"/>
              </a:rPr>
              <a:t>16 </a:t>
            </a:r>
            <a:r>
              <a:rPr lang="es-ES" sz="1600" b="1" err="1">
                <a:solidFill>
                  <a:srgbClr val="B6004C"/>
                </a:solidFill>
                <a:latin typeface="Segoe UI"/>
                <a:ea typeface="+mn-lt"/>
                <a:cs typeface="+mn-lt"/>
              </a:rPr>
              <a:t>Geovisores</a:t>
            </a:r>
            <a:r>
              <a:rPr lang="es-ES" sz="1600" b="1">
                <a:solidFill>
                  <a:srgbClr val="B6004C"/>
                </a:solidFill>
                <a:latin typeface="Segoe UI"/>
                <a:ea typeface="+mn-lt"/>
                <a:cs typeface="+mn-lt"/>
              </a:rPr>
              <a:t> de la temática: Sociedad</a:t>
            </a:r>
            <a:endParaRPr lang="en-US" sz="1600">
              <a:latin typeface="Segoe UI"/>
              <a:cs typeface="Segoe UI"/>
            </a:endParaRPr>
          </a:p>
          <a:p>
            <a:pPr marL="227965" indent="-227965">
              <a:buClr>
                <a:srgbClr val="B6004C"/>
              </a:buClr>
              <a:buFont typeface="Arial,Sans-Serif" panose="020B0604020202020204" pitchFamily="34" charset="0"/>
              <a:buChar char="•"/>
            </a:pPr>
            <a:r>
              <a:rPr lang="es-CO" sz="1300">
                <a:solidFill>
                  <a:schemeClr val="tx1">
                    <a:lumMod val="75000"/>
                    <a:lumOff val="25000"/>
                  </a:schemeClr>
                </a:solidFill>
                <a:latin typeface="Segoe UI"/>
                <a:cs typeface="Segoe UI"/>
              </a:rPr>
              <a:t>Medida de Pobreza Multidimensional, </a:t>
            </a:r>
            <a:r>
              <a:rPr lang="es-CO" sz="1300" err="1">
                <a:solidFill>
                  <a:schemeClr val="tx1">
                    <a:lumMod val="75000"/>
                    <a:lumOff val="25000"/>
                  </a:schemeClr>
                </a:solidFill>
                <a:latin typeface="Segoe UI"/>
                <a:cs typeface="Segoe UI"/>
              </a:rPr>
              <a:t>Geovisor</a:t>
            </a:r>
            <a:r>
              <a:rPr lang="es-CO" sz="1300">
                <a:solidFill>
                  <a:schemeClr val="tx1">
                    <a:lumMod val="75000"/>
                    <a:lumOff val="25000"/>
                  </a:schemeClr>
                </a:solidFill>
                <a:latin typeface="Segoe UI"/>
                <a:cs typeface="Segoe UI"/>
              </a:rPr>
              <a:t> de Vulnerabilidad, Déficit habitacional, Indicadores  Sociodemográficos Regionales, Estadísticas Vitales, Consulta de Sedes Educativas del SISE, Estadísticas de Migración</a:t>
            </a:r>
            <a:endParaRPr lang="en-US" sz="1300">
              <a:solidFill>
                <a:schemeClr val="tx1">
                  <a:lumMod val="75000"/>
                  <a:lumOff val="25000"/>
                </a:schemeClr>
              </a:solidFill>
              <a:latin typeface="Segoe UI"/>
              <a:cs typeface="Segoe UI"/>
            </a:endParaRPr>
          </a:p>
          <a:p>
            <a:pPr marL="227965" indent="-227965">
              <a:buClr>
                <a:srgbClr val="B6004C"/>
              </a:buClr>
              <a:buFont typeface="Arial,Sans-Serif" panose="020B0604020202020204" pitchFamily="34" charset="0"/>
              <a:buChar char="•"/>
            </a:pPr>
            <a:r>
              <a:rPr lang="es-CO" sz="1300" b="1" err="1">
                <a:solidFill>
                  <a:schemeClr val="tx1">
                    <a:lumMod val="75000"/>
                    <a:lumOff val="25000"/>
                  </a:schemeClr>
                </a:solidFill>
                <a:latin typeface="Segoe UI"/>
                <a:cs typeface="Segoe UI"/>
              </a:rPr>
              <a:t>Geovisores</a:t>
            </a:r>
            <a:r>
              <a:rPr lang="es-CO" sz="1300" b="1">
                <a:solidFill>
                  <a:schemeClr val="tx1">
                    <a:lumMod val="75000"/>
                    <a:lumOff val="25000"/>
                  </a:schemeClr>
                </a:solidFill>
                <a:latin typeface="Segoe UI"/>
                <a:cs typeface="Segoe UI"/>
              </a:rPr>
              <a:t> Censo Nacional de Población y Vivienda CNPV2018: </a:t>
            </a:r>
            <a:r>
              <a:rPr lang="es-CO" sz="1300">
                <a:solidFill>
                  <a:schemeClr val="tx1">
                    <a:lumMod val="75000"/>
                    <a:lumOff val="25000"/>
                  </a:schemeClr>
                </a:solidFill>
                <a:latin typeface="Segoe UI"/>
                <a:cs typeface="Segoe UI"/>
              </a:rPr>
              <a:t>Consulta Departamentos y Municipios, </a:t>
            </a:r>
            <a:r>
              <a:rPr lang="es-CO" sz="1300">
                <a:solidFill>
                  <a:schemeClr val="tx1">
                    <a:lumMod val="75000"/>
                    <a:lumOff val="25000"/>
                  </a:schemeClr>
                </a:solidFill>
                <a:latin typeface="Segoe UI"/>
                <a:ea typeface="+mn-lt"/>
                <a:cs typeface="+mn-lt"/>
              </a:rPr>
              <a:t> Consulta Detallada hasta  manzana censal, </a:t>
            </a:r>
            <a:r>
              <a:rPr lang="en-US" sz="1300" err="1">
                <a:solidFill>
                  <a:schemeClr val="tx1">
                    <a:lumMod val="75000"/>
                    <a:lumOff val="25000"/>
                  </a:schemeClr>
                </a:solidFill>
                <a:latin typeface="Segoe UI"/>
                <a:cs typeface="Segoe UI"/>
              </a:rPr>
              <a:t>Análisis</a:t>
            </a:r>
            <a:r>
              <a:rPr lang="en-US" sz="1300">
                <a:solidFill>
                  <a:schemeClr val="tx1">
                    <a:lumMod val="75000"/>
                    <a:lumOff val="25000"/>
                  </a:schemeClr>
                </a:solidFill>
                <a:latin typeface="Segoe UI"/>
                <a:cs typeface="Segoe UI"/>
              </a:rPr>
              <a:t> </a:t>
            </a:r>
            <a:r>
              <a:rPr lang="en-US" sz="1300" err="1">
                <a:solidFill>
                  <a:schemeClr val="tx1">
                    <a:lumMod val="75000"/>
                    <a:lumOff val="25000"/>
                  </a:schemeClr>
                </a:solidFill>
                <a:latin typeface="Segoe UI"/>
                <a:cs typeface="Segoe UI"/>
              </a:rPr>
              <a:t>Geoespacial</a:t>
            </a:r>
            <a:r>
              <a:rPr lang="en-US" sz="1300">
                <a:solidFill>
                  <a:schemeClr val="tx1">
                    <a:lumMod val="75000"/>
                    <a:lumOff val="25000"/>
                  </a:schemeClr>
                </a:solidFill>
                <a:latin typeface="Segoe UI"/>
                <a:cs typeface="Segoe UI"/>
              </a:rPr>
              <a:t>,  </a:t>
            </a:r>
            <a:r>
              <a:rPr lang="en-US" sz="1300" err="1">
                <a:solidFill>
                  <a:schemeClr val="tx1">
                    <a:lumMod val="75000"/>
                    <a:lumOff val="25000"/>
                  </a:schemeClr>
                </a:solidFill>
                <a:latin typeface="Segoe UI"/>
                <a:ea typeface="+mn-lt"/>
                <a:cs typeface="+mn-lt"/>
              </a:rPr>
              <a:t>Enfoque</a:t>
            </a:r>
            <a:r>
              <a:rPr lang="en-US" sz="1300">
                <a:solidFill>
                  <a:schemeClr val="tx1">
                    <a:lumMod val="75000"/>
                    <a:lumOff val="25000"/>
                  </a:schemeClr>
                </a:solidFill>
                <a:latin typeface="Segoe UI"/>
                <a:ea typeface="+mn-lt"/>
                <a:cs typeface="+mn-lt"/>
              </a:rPr>
              <a:t> de </a:t>
            </a:r>
            <a:r>
              <a:rPr lang="en-US" sz="1300" err="1">
                <a:solidFill>
                  <a:schemeClr val="tx1">
                    <a:lumMod val="75000"/>
                    <a:lumOff val="25000"/>
                  </a:schemeClr>
                </a:solidFill>
                <a:latin typeface="Segoe UI"/>
                <a:ea typeface="+mn-lt"/>
                <a:cs typeface="+mn-lt"/>
              </a:rPr>
              <a:t>Género</a:t>
            </a:r>
            <a:r>
              <a:rPr lang="en-US" sz="1300">
                <a:solidFill>
                  <a:schemeClr val="tx1">
                    <a:lumMod val="75000"/>
                    <a:lumOff val="25000"/>
                  </a:schemeClr>
                </a:solidFill>
                <a:latin typeface="Segoe UI"/>
                <a:ea typeface="+mn-lt"/>
                <a:cs typeface="+mn-lt"/>
              </a:rPr>
              <a:t> CNPV2018, </a:t>
            </a:r>
            <a:r>
              <a:rPr lang="es-CO" sz="1300">
                <a:solidFill>
                  <a:schemeClr val="tx1">
                    <a:lumMod val="75000"/>
                    <a:lumOff val="25000"/>
                  </a:schemeClr>
                </a:solidFill>
                <a:latin typeface="Segoe UI"/>
                <a:ea typeface="+mn-lt"/>
                <a:cs typeface="+mn-lt"/>
              </a:rPr>
              <a:t>Autorreconocimiento Étnico, Resguardos indígenas, Pueblo Wayuu</a:t>
            </a:r>
            <a:endParaRPr lang="en-US" sz="1300">
              <a:solidFill>
                <a:schemeClr val="tx1">
                  <a:lumMod val="75000"/>
                  <a:lumOff val="25000"/>
                </a:schemeClr>
              </a:solidFill>
              <a:latin typeface="Segoe UI"/>
              <a:ea typeface="+mn-lt"/>
              <a:cs typeface="+mn-lt"/>
            </a:endParaRPr>
          </a:p>
          <a:p>
            <a:pPr marL="227965" indent="-227965">
              <a:buFont typeface="Arial,Sans-Serif" panose="020B0604020202020204" pitchFamily="34" charset="0"/>
              <a:buChar char="•"/>
            </a:pPr>
            <a:r>
              <a:rPr lang="es-CO" sz="1300" b="1" err="1">
                <a:solidFill>
                  <a:schemeClr val="tx1">
                    <a:lumMod val="75000"/>
                    <a:lumOff val="25000"/>
                  </a:schemeClr>
                </a:solidFill>
                <a:latin typeface="Segoe UI"/>
                <a:ea typeface="+mn-lt"/>
                <a:cs typeface="+mn-lt"/>
              </a:rPr>
              <a:t>Geovisores</a:t>
            </a:r>
            <a:r>
              <a:rPr lang="es-CO" sz="1300" b="1">
                <a:solidFill>
                  <a:schemeClr val="tx1">
                    <a:lumMod val="75000"/>
                    <a:lumOff val="25000"/>
                  </a:schemeClr>
                </a:solidFill>
                <a:latin typeface="Segoe UI"/>
                <a:ea typeface="+mn-lt"/>
                <a:cs typeface="+mn-lt"/>
              </a:rPr>
              <a:t> Censo General 2005: </a:t>
            </a:r>
            <a:r>
              <a:rPr lang="es-CO" sz="1300">
                <a:solidFill>
                  <a:schemeClr val="tx1">
                    <a:lumMod val="75000"/>
                    <a:lumOff val="25000"/>
                  </a:schemeClr>
                </a:solidFill>
                <a:latin typeface="Segoe UI"/>
                <a:ea typeface="+mn-lt"/>
                <a:cs typeface="+mn-lt"/>
              </a:rPr>
              <a:t>Consulta Departamentos y Municipios y Análisis Geoespacial </a:t>
            </a:r>
            <a:endParaRPr lang="es-ES" sz="1300">
              <a:solidFill>
                <a:schemeClr val="tx1">
                  <a:lumMod val="75000"/>
                  <a:lumOff val="25000"/>
                </a:schemeClr>
              </a:solidFill>
              <a:latin typeface="Segoe UI"/>
              <a:cs typeface="Segoe UI"/>
            </a:endParaRPr>
          </a:p>
        </p:txBody>
      </p:sp>
      <p:sp>
        <p:nvSpPr>
          <p:cNvPr id="3" name="Rectángulo 5">
            <a:extLst>
              <a:ext uri="{FF2B5EF4-FFF2-40B4-BE49-F238E27FC236}">
                <a16:creationId xmlns:a16="http://schemas.microsoft.com/office/drawing/2014/main" id="{425253CE-28BA-3095-49D8-6241BC30237E}"/>
              </a:ext>
            </a:extLst>
          </p:cNvPr>
          <p:cNvSpPr/>
          <p:nvPr/>
        </p:nvSpPr>
        <p:spPr>
          <a:xfrm>
            <a:off x="158105" y="1099678"/>
            <a:ext cx="11273783" cy="348878"/>
          </a:xfrm>
          <a:prstGeom prst="rect">
            <a:avLst/>
          </a:prstGeom>
        </p:spPr>
        <p:txBody>
          <a:bodyPr wrap="square" lIns="121920" tIns="60960" rIns="121920" bIns="60960" anchor="t">
            <a:sp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167"/>
              </a:spcBef>
            </a:pPr>
            <a:r>
              <a:rPr lang="es-CO" sz="1467">
                <a:solidFill>
                  <a:schemeClr val="tx1">
                    <a:lumMod val="75000"/>
                    <a:lumOff val="25000"/>
                  </a:schemeClr>
                </a:solidFill>
                <a:cs typeface="Arial"/>
              </a:rPr>
              <a:t>Generación de </a:t>
            </a:r>
            <a:r>
              <a:rPr lang="es-CO" sz="1467" err="1">
                <a:solidFill>
                  <a:schemeClr val="tx1">
                    <a:lumMod val="75000"/>
                    <a:lumOff val="25000"/>
                  </a:schemeClr>
                </a:solidFill>
                <a:cs typeface="Arial"/>
              </a:rPr>
              <a:t>geovisores</a:t>
            </a:r>
            <a:r>
              <a:rPr lang="es-CO" sz="1467">
                <a:solidFill>
                  <a:schemeClr val="tx1">
                    <a:lumMod val="75000"/>
                    <a:lumOff val="25000"/>
                  </a:schemeClr>
                </a:solidFill>
                <a:cs typeface="Arial"/>
              </a:rPr>
              <a:t> para visualización de resultados de las operaciones estadísticas</a:t>
            </a:r>
          </a:p>
        </p:txBody>
      </p:sp>
      <p:cxnSp>
        <p:nvCxnSpPr>
          <p:cNvPr id="6" name="Conector recto 14">
            <a:extLst>
              <a:ext uri="{FF2B5EF4-FFF2-40B4-BE49-F238E27FC236}">
                <a16:creationId xmlns:a16="http://schemas.microsoft.com/office/drawing/2014/main" id="{71E04C67-F190-4869-3A65-1F8C07A8C50B}"/>
              </a:ext>
            </a:extLst>
          </p:cNvPr>
          <p:cNvCxnSpPr>
            <a:cxnSpLocks/>
          </p:cNvCxnSpPr>
          <p:nvPr/>
        </p:nvCxnSpPr>
        <p:spPr>
          <a:xfrm>
            <a:off x="2598619" y="1850138"/>
            <a:ext cx="0" cy="6452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CuadroTexto 20">
            <a:extLst>
              <a:ext uri="{FF2B5EF4-FFF2-40B4-BE49-F238E27FC236}">
                <a16:creationId xmlns:a16="http://schemas.microsoft.com/office/drawing/2014/main" id="{D36A50C9-35B3-6B73-E353-BA650018C470}"/>
              </a:ext>
            </a:extLst>
          </p:cNvPr>
          <p:cNvSpPr txBox="1"/>
          <p:nvPr/>
        </p:nvSpPr>
        <p:spPr>
          <a:xfrm>
            <a:off x="2696125" y="4785556"/>
            <a:ext cx="9499569" cy="969496"/>
          </a:xfrm>
          <a:prstGeom prst="rect">
            <a:avLst/>
          </a:prstGeom>
          <a:noFill/>
        </p:spPr>
        <p:txBody>
          <a:bodyPr wrap="square" lIns="121920" tIns="60960" rIns="121920" bIns="60960" anchor="t">
            <a:sp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b="1" dirty="0">
                <a:solidFill>
                  <a:srgbClr val="B6004C"/>
                </a:solidFill>
                <a:latin typeface="Segoe UI"/>
                <a:cs typeface="Segoe UI"/>
              </a:rPr>
              <a:t>9 </a:t>
            </a:r>
            <a:r>
              <a:rPr lang="es-ES" sz="1600" b="1" dirty="0" err="1">
                <a:solidFill>
                  <a:srgbClr val="B6004C"/>
                </a:solidFill>
                <a:latin typeface="Segoe UI"/>
                <a:cs typeface="Segoe UI"/>
              </a:rPr>
              <a:t>Geovisores</a:t>
            </a:r>
            <a:r>
              <a:rPr lang="es-ES" sz="1600" b="1" dirty="0">
                <a:solidFill>
                  <a:srgbClr val="B6004C"/>
                </a:solidFill>
                <a:latin typeface="Segoe UI"/>
                <a:cs typeface="Segoe UI"/>
              </a:rPr>
              <a:t> de la temática: Territorio</a:t>
            </a:r>
            <a:endParaRPr lang="en-US" sz="1600" dirty="0">
              <a:latin typeface="Segoe UI"/>
              <a:cs typeface="Segoe UI"/>
            </a:endParaRPr>
          </a:p>
          <a:p>
            <a:pPr marL="227965" indent="-227965">
              <a:spcAft>
                <a:spcPts val="267"/>
              </a:spcAft>
              <a:buClr>
                <a:srgbClr val="B6004C"/>
              </a:buClr>
              <a:buFont typeface="Arial,Sans-Serif" panose="020B0604020202020204" pitchFamily="34" charset="0"/>
              <a:buChar char="•"/>
            </a:pPr>
            <a:r>
              <a:rPr lang="es-CO" sz="1300" dirty="0">
                <a:solidFill>
                  <a:srgbClr val="3F3F3F"/>
                </a:solidFill>
                <a:latin typeface="Segoe UI"/>
                <a:ea typeface="+mn-lt"/>
                <a:cs typeface="+mn-lt"/>
              </a:rPr>
              <a:t>Encuesta Nacional Agropecuaria –ENA, </a:t>
            </a:r>
            <a:r>
              <a:rPr lang="es-ES" sz="1300" dirty="0">
                <a:solidFill>
                  <a:srgbClr val="3F3F3F"/>
                </a:solidFill>
                <a:latin typeface="Segoe UI"/>
                <a:ea typeface="+mn-lt"/>
                <a:cs typeface="+mn-lt"/>
              </a:rPr>
              <a:t>Censo Nacional Agropecuario</a:t>
            </a:r>
            <a:r>
              <a:rPr lang="es-ES" sz="1300" dirty="0">
                <a:solidFill>
                  <a:srgbClr val="3F3F3F"/>
                </a:solidFill>
                <a:latin typeface="Segoe UI"/>
                <a:cs typeface="Segoe UI"/>
              </a:rPr>
              <a:t>, </a:t>
            </a:r>
            <a:r>
              <a:rPr lang="es-CO" sz="1300" dirty="0">
                <a:solidFill>
                  <a:srgbClr val="3F3F3F"/>
                </a:solidFill>
                <a:latin typeface="Segoe UI"/>
                <a:cs typeface="Segoe UI"/>
              </a:rPr>
              <a:t>Estadísticas Territoriales del SEN, Georreferenciación individual de direcciones, Consulta de Codificación de la </a:t>
            </a:r>
            <a:r>
              <a:rPr lang="es-CO" sz="1300" dirty="0" err="1">
                <a:solidFill>
                  <a:srgbClr val="3F3F3F"/>
                </a:solidFill>
                <a:latin typeface="Segoe UI"/>
                <a:cs typeface="Segoe UI"/>
              </a:rPr>
              <a:t>Divipola</a:t>
            </a:r>
            <a:r>
              <a:rPr lang="es-CO" sz="1300" dirty="0">
                <a:solidFill>
                  <a:srgbClr val="3F3F3F"/>
                </a:solidFill>
                <a:latin typeface="Segoe UI"/>
                <a:cs typeface="Segoe UI"/>
              </a:rPr>
              <a:t>, Sedes</a:t>
            </a:r>
            <a:r>
              <a:rPr lang="es-CO" sz="1300" dirty="0">
                <a:solidFill>
                  <a:srgbClr val="3F3F3F"/>
                </a:solidFill>
                <a:latin typeface="Segoe UI"/>
                <a:ea typeface="+mn-lt"/>
                <a:cs typeface="+mn-lt"/>
              </a:rPr>
              <a:t> del DANE, </a:t>
            </a:r>
            <a:r>
              <a:rPr lang="es-CO" sz="1300" dirty="0">
                <a:solidFill>
                  <a:srgbClr val="3F3F3F"/>
                </a:solidFill>
                <a:latin typeface="Segoe UI"/>
                <a:cs typeface="Segoe UI"/>
              </a:rPr>
              <a:t>Subregiones PDET. Servicios web geográficos, Análisis inmobiliario</a:t>
            </a:r>
            <a:endParaRPr lang="es-ES" sz="1300" dirty="0">
              <a:latin typeface="Segoe UI"/>
              <a:cs typeface="Segoe UI"/>
            </a:endParaRPr>
          </a:p>
        </p:txBody>
      </p:sp>
      <p:sp>
        <p:nvSpPr>
          <p:cNvPr id="8" name="CuadroTexto 21">
            <a:extLst>
              <a:ext uri="{FF2B5EF4-FFF2-40B4-BE49-F238E27FC236}">
                <a16:creationId xmlns:a16="http://schemas.microsoft.com/office/drawing/2014/main" id="{E8F1B671-94B8-935E-A431-E4033792556E}"/>
              </a:ext>
            </a:extLst>
          </p:cNvPr>
          <p:cNvSpPr txBox="1"/>
          <p:nvPr/>
        </p:nvSpPr>
        <p:spPr>
          <a:xfrm>
            <a:off x="2696125" y="1601212"/>
            <a:ext cx="9148843" cy="1189813"/>
          </a:xfrm>
          <a:prstGeom prst="rect">
            <a:avLst/>
          </a:prstGeom>
          <a:noFill/>
        </p:spPr>
        <p:txBody>
          <a:bodyPr wrap="square" lIns="121920" tIns="60960" rIns="121920" bIns="60960" anchor="t">
            <a:sp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b="1">
                <a:solidFill>
                  <a:srgbClr val="B6004C"/>
                </a:solidFill>
                <a:latin typeface="Segoe UI"/>
                <a:cs typeface="Segoe UI"/>
              </a:rPr>
              <a:t>10 </a:t>
            </a:r>
            <a:r>
              <a:rPr lang="es-ES" sz="1600" b="1" err="1">
                <a:solidFill>
                  <a:srgbClr val="B6004C"/>
                </a:solidFill>
                <a:latin typeface="Segoe UI"/>
                <a:cs typeface="Segoe UI"/>
              </a:rPr>
              <a:t>Geovisores</a:t>
            </a:r>
            <a:r>
              <a:rPr lang="es-ES" sz="1600" b="1">
                <a:solidFill>
                  <a:srgbClr val="B6004C"/>
                </a:solidFill>
                <a:latin typeface="Segoe UI"/>
                <a:cs typeface="Segoe UI"/>
              </a:rPr>
              <a:t> de la temática: Economía</a:t>
            </a:r>
          </a:p>
          <a:p>
            <a:pPr marL="227965" indent="-227965">
              <a:spcAft>
                <a:spcPts val="267"/>
              </a:spcAft>
              <a:buClr>
                <a:srgbClr val="B6004C"/>
              </a:buClr>
              <a:buFont typeface="Arial,Sans-Serif" panose="020B0604020202020204" pitchFamily="34" charset="0"/>
              <a:buChar char="•"/>
            </a:pPr>
            <a:r>
              <a:rPr lang="es-ES" sz="1300">
                <a:solidFill>
                  <a:srgbClr val="3F3F3F"/>
                </a:solidFill>
                <a:latin typeface="Segoe UI"/>
                <a:ea typeface="+mn-lt"/>
                <a:cs typeface="+mn-lt"/>
              </a:rPr>
              <a:t>PIB Departamental Base 2015, Directorio de Empresas, Indicador de Importancia Económica, Valor agregado por </a:t>
            </a:r>
            <a:r>
              <a:rPr lang="es-ES" sz="1300" dirty="0">
                <a:solidFill>
                  <a:srgbClr val="3F3F3F"/>
                </a:solidFill>
                <a:latin typeface="Segoe UI"/>
                <a:ea typeface="+mn-lt"/>
                <a:cs typeface="+mn-lt"/>
              </a:rPr>
              <a:t>municipio, Gasto Interno en Turismo (EGIT), Flujos de turismo internos, Encuesta Mensual de Alojamiento (EMA), Directorio del Sector Público, Resultados del Conteo de Unidades Económicas, Áreas de Concentración Económica Rural - ACER </a:t>
            </a:r>
            <a:endParaRPr lang="es-ES" sz="1300" dirty="0">
              <a:latin typeface="Segoe UI"/>
              <a:cs typeface="Segoe UI"/>
            </a:endParaRPr>
          </a:p>
        </p:txBody>
      </p:sp>
      <p:pic>
        <p:nvPicPr>
          <p:cNvPr id="9" name="Picture 8">
            <a:extLst>
              <a:ext uri="{FF2B5EF4-FFF2-40B4-BE49-F238E27FC236}">
                <a16:creationId xmlns:a16="http://schemas.microsoft.com/office/drawing/2014/main" id="{9556852F-DC53-1402-DC65-699FC8AF83B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7031" y="1693455"/>
            <a:ext cx="2158359" cy="1012975"/>
          </a:xfrm>
          <a:prstGeom prst="roundRect">
            <a:avLst>
              <a:gd name="adj" fmla="val 8594"/>
            </a:avLst>
          </a:prstGeom>
          <a:solidFill>
            <a:srgbClr val="FFFFFF">
              <a:shade val="85000"/>
            </a:srgbClr>
          </a:solidFill>
          <a:ln>
            <a:solidFill>
              <a:schemeClr val="bg1">
                <a:lumMod val="65000"/>
              </a:schemeClr>
            </a:solidFill>
          </a:ln>
          <a:effectLst/>
        </p:spPr>
      </p:pic>
      <p:pic>
        <p:nvPicPr>
          <p:cNvPr id="10" name="Picture 9">
            <a:extLst>
              <a:ext uri="{FF2B5EF4-FFF2-40B4-BE49-F238E27FC236}">
                <a16:creationId xmlns:a16="http://schemas.microsoft.com/office/drawing/2014/main" id="{6A04C446-9A2C-DEFF-B293-4234EBC552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766" y="3188186"/>
            <a:ext cx="2219677" cy="1087368"/>
          </a:xfrm>
          <a:prstGeom prst="roundRect">
            <a:avLst>
              <a:gd name="adj" fmla="val 8594"/>
            </a:avLst>
          </a:prstGeom>
          <a:solidFill>
            <a:srgbClr val="FFFFFF">
              <a:shade val="85000"/>
            </a:srgbClr>
          </a:solidFill>
          <a:ln>
            <a:solidFill>
              <a:schemeClr val="bg1">
                <a:lumMod val="65000"/>
              </a:schemeClr>
            </a:solidFill>
          </a:ln>
          <a:effectLst/>
        </p:spPr>
      </p:pic>
      <p:pic>
        <p:nvPicPr>
          <p:cNvPr id="11" name="Picture 10">
            <a:extLst>
              <a:ext uri="{FF2B5EF4-FFF2-40B4-BE49-F238E27FC236}">
                <a16:creationId xmlns:a16="http://schemas.microsoft.com/office/drawing/2014/main" id="{C4078578-5DAC-44AD-DFA0-1D1AFF454D94}"/>
              </a:ext>
            </a:extLst>
          </p:cNvPr>
          <p:cNvPicPr>
            <a:picLocks noChangeAspect="1"/>
          </p:cNvPicPr>
          <p:nvPr/>
        </p:nvPicPr>
        <p:blipFill>
          <a:blip r:embed="rId4"/>
          <a:stretch>
            <a:fillRect/>
          </a:stretch>
        </p:blipFill>
        <p:spPr>
          <a:xfrm>
            <a:off x="153549" y="3052520"/>
            <a:ext cx="381460" cy="403341"/>
          </a:xfrm>
          <a:prstGeom prst="rect">
            <a:avLst/>
          </a:prstGeom>
        </p:spPr>
      </p:pic>
      <p:pic>
        <p:nvPicPr>
          <p:cNvPr id="12" name="Picture 11">
            <a:extLst>
              <a:ext uri="{FF2B5EF4-FFF2-40B4-BE49-F238E27FC236}">
                <a16:creationId xmlns:a16="http://schemas.microsoft.com/office/drawing/2014/main" id="{6D319DBE-F38F-D4B7-3492-8AD75231476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7852" y="4789320"/>
            <a:ext cx="2175877" cy="1072693"/>
          </a:xfrm>
          <a:prstGeom prst="roundRect">
            <a:avLst>
              <a:gd name="adj" fmla="val 8594"/>
            </a:avLst>
          </a:prstGeom>
          <a:solidFill>
            <a:srgbClr val="FFFFFF">
              <a:shade val="85000"/>
            </a:srgbClr>
          </a:solidFill>
          <a:ln>
            <a:solidFill>
              <a:schemeClr val="bg1">
                <a:lumMod val="65000"/>
              </a:schemeClr>
            </a:solidFill>
          </a:ln>
          <a:effectLst/>
        </p:spPr>
      </p:pic>
      <p:pic>
        <p:nvPicPr>
          <p:cNvPr id="13" name="Picture 12">
            <a:extLst>
              <a:ext uri="{FF2B5EF4-FFF2-40B4-BE49-F238E27FC236}">
                <a16:creationId xmlns:a16="http://schemas.microsoft.com/office/drawing/2014/main" id="{7B24D6F6-CC3B-CCB6-3630-D6FEE2F450D7}"/>
              </a:ext>
            </a:extLst>
          </p:cNvPr>
          <p:cNvPicPr>
            <a:picLocks noChangeAspect="1"/>
          </p:cNvPicPr>
          <p:nvPr/>
        </p:nvPicPr>
        <p:blipFill>
          <a:blip r:embed="rId6"/>
          <a:stretch>
            <a:fillRect/>
          </a:stretch>
        </p:blipFill>
        <p:spPr>
          <a:xfrm>
            <a:off x="229059" y="1565763"/>
            <a:ext cx="267160" cy="274199"/>
          </a:xfrm>
          <a:prstGeom prst="rect">
            <a:avLst/>
          </a:prstGeom>
        </p:spPr>
      </p:pic>
      <p:pic>
        <p:nvPicPr>
          <p:cNvPr id="14" name="Picture 13">
            <a:extLst>
              <a:ext uri="{FF2B5EF4-FFF2-40B4-BE49-F238E27FC236}">
                <a16:creationId xmlns:a16="http://schemas.microsoft.com/office/drawing/2014/main" id="{BB0A6167-9DFD-3943-6952-6CFCCE3C1C75}"/>
              </a:ext>
            </a:extLst>
          </p:cNvPr>
          <p:cNvPicPr>
            <a:picLocks noChangeAspect="1"/>
          </p:cNvPicPr>
          <p:nvPr/>
        </p:nvPicPr>
        <p:blipFill>
          <a:blip r:embed="rId7"/>
          <a:stretch>
            <a:fillRect/>
          </a:stretch>
        </p:blipFill>
        <p:spPr>
          <a:xfrm>
            <a:off x="197997" y="4739627"/>
            <a:ext cx="283379" cy="279860"/>
          </a:xfrm>
          <a:prstGeom prst="rect">
            <a:avLst/>
          </a:prstGeom>
        </p:spPr>
      </p:pic>
      <p:sp>
        <p:nvSpPr>
          <p:cNvPr id="15" name="object 898">
            <a:extLst>
              <a:ext uri="{FF2B5EF4-FFF2-40B4-BE49-F238E27FC236}">
                <a16:creationId xmlns:a16="http://schemas.microsoft.com/office/drawing/2014/main" id="{58E6F336-73F7-5B28-7AE9-DF5A8688651D}"/>
              </a:ext>
            </a:extLst>
          </p:cNvPr>
          <p:cNvSpPr txBox="1"/>
          <p:nvPr/>
        </p:nvSpPr>
        <p:spPr>
          <a:xfrm>
            <a:off x="228663" y="729776"/>
            <a:ext cx="11974612" cy="369332"/>
          </a:xfrm>
          <a:prstGeom prst="rect">
            <a:avLst/>
          </a:prstGeom>
        </p:spPr>
        <p:txBody>
          <a:bodyPr vert="horz" wrap="square" lIns="0" tIns="0" rIns="0" bIns="0" rtlCol="0" anchor="t">
            <a:sp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510"/>
            <a:r>
              <a:rPr lang="es-CO" sz="2400" b="1" err="1">
                <a:solidFill>
                  <a:srgbClr val="B6004B"/>
                </a:solidFill>
                <a:latin typeface="Segoe UI"/>
                <a:cs typeface="Arial"/>
              </a:rPr>
              <a:t>Geovisores</a:t>
            </a:r>
            <a:r>
              <a:rPr lang="es-CO" sz="2400" b="1">
                <a:solidFill>
                  <a:srgbClr val="B6004B"/>
                </a:solidFill>
                <a:latin typeface="Segoe UI"/>
                <a:cs typeface="Arial"/>
              </a:rPr>
              <a:t> del </a:t>
            </a:r>
            <a:r>
              <a:rPr lang="es-CO" sz="2400" b="1" err="1">
                <a:solidFill>
                  <a:srgbClr val="B6004B"/>
                </a:solidFill>
                <a:latin typeface="Segoe UI"/>
                <a:cs typeface="Arial"/>
              </a:rPr>
              <a:t>Geoportal</a:t>
            </a:r>
            <a:r>
              <a:rPr lang="es-CO" sz="2400" b="1">
                <a:solidFill>
                  <a:srgbClr val="B6004B"/>
                </a:solidFill>
                <a:latin typeface="Segoe UI"/>
                <a:cs typeface="Arial"/>
              </a:rPr>
              <a:t> por temáticas</a:t>
            </a:r>
          </a:p>
        </p:txBody>
      </p:sp>
      <p:cxnSp>
        <p:nvCxnSpPr>
          <p:cNvPr id="16" name="Conector recto 25">
            <a:extLst>
              <a:ext uri="{FF2B5EF4-FFF2-40B4-BE49-F238E27FC236}">
                <a16:creationId xmlns:a16="http://schemas.microsoft.com/office/drawing/2014/main" id="{DC20790D-2FC4-5F3C-57DA-4B03C702CF8B}"/>
              </a:ext>
            </a:extLst>
          </p:cNvPr>
          <p:cNvCxnSpPr>
            <a:cxnSpLocks/>
          </p:cNvCxnSpPr>
          <p:nvPr/>
        </p:nvCxnSpPr>
        <p:spPr>
          <a:xfrm>
            <a:off x="2598619" y="4999755"/>
            <a:ext cx="0" cy="6452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Conector recto 26">
            <a:extLst>
              <a:ext uri="{FF2B5EF4-FFF2-40B4-BE49-F238E27FC236}">
                <a16:creationId xmlns:a16="http://schemas.microsoft.com/office/drawing/2014/main" id="{B4EFB3EF-6663-A46B-7FB1-ED4B0403AB0C}"/>
              </a:ext>
            </a:extLst>
          </p:cNvPr>
          <p:cNvCxnSpPr>
            <a:cxnSpLocks/>
          </p:cNvCxnSpPr>
          <p:nvPr/>
        </p:nvCxnSpPr>
        <p:spPr>
          <a:xfrm>
            <a:off x="2598619" y="3395175"/>
            <a:ext cx="0" cy="6452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Conector recto 28">
            <a:extLst>
              <a:ext uri="{FF2B5EF4-FFF2-40B4-BE49-F238E27FC236}">
                <a16:creationId xmlns:a16="http://schemas.microsoft.com/office/drawing/2014/main" id="{AD1671A3-B8DC-24D6-6E37-EAA69379B01B}"/>
              </a:ext>
            </a:extLst>
          </p:cNvPr>
          <p:cNvCxnSpPr/>
          <p:nvPr/>
        </p:nvCxnSpPr>
        <p:spPr>
          <a:xfrm>
            <a:off x="2125288" y="4593273"/>
            <a:ext cx="10290745" cy="0"/>
          </a:xfrm>
          <a:prstGeom prst="line">
            <a:avLst/>
          </a:prstGeom>
          <a:ln w="9525">
            <a:solidFill>
              <a:schemeClr val="bg1">
                <a:lumMod val="50000"/>
              </a:schemeClr>
            </a:solidFill>
            <a:prstDash val="sysDash"/>
            <a:headEnd type="diamond" w="med" len="med"/>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9" name="Conector recto 29">
            <a:extLst>
              <a:ext uri="{FF2B5EF4-FFF2-40B4-BE49-F238E27FC236}">
                <a16:creationId xmlns:a16="http://schemas.microsoft.com/office/drawing/2014/main" id="{4DFB5BAC-496E-042E-C59D-2C576D2451F4}"/>
              </a:ext>
            </a:extLst>
          </p:cNvPr>
          <p:cNvCxnSpPr/>
          <p:nvPr/>
        </p:nvCxnSpPr>
        <p:spPr>
          <a:xfrm>
            <a:off x="2143649" y="2891753"/>
            <a:ext cx="10290745" cy="0"/>
          </a:xfrm>
          <a:prstGeom prst="line">
            <a:avLst/>
          </a:prstGeom>
          <a:ln w="9525">
            <a:solidFill>
              <a:schemeClr val="bg1">
                <a:lumMod val="50000"/>
              </a:schemeClr>
            </a:solidFill>
            <a:prstDash val="sysDash"/>
            <a:headEnd type="diamond" w="med" len="med"/>
            <a:tailEnd type="diamond" w="med" len="med"/>
          </a:ln>
          <a:effectLst/>
        </p:spPr>
        <p:style>
          <a:lnRef idx="2">
            <a:schemeClr val="accent1"/>
          </a:lnRef>
          <a:fillRef idx="0">
            <a:schemeClr val="accent1"/>
          </a:fillRef>
          <a:effectRef idx="1">
            <a:schemeClr val="accent1"/>
          </a:effectRef>
          <a:fontRef idx="minor">
            <a:schemeClr val="tx1"/>
          </a:fontRef>
        </p:style>
      </p:cxnSp>
      <p:pic>
        <p:nvPicPr>
          <p:cNvPr id="5" name="Picture 96">
            <a:extLst>
              <a:ext uri="{FF2B5EF4-FFF2-40B4-BE49-F238E27FC236}">
                <a16:creationId xmlns:a16="http://schemas.microsoft.com/office/drawing/2014/main" id="{F883262A-E807-24F3-5035-78F19A84BC5B}"/>
              </a:ext>
            </a:extLst>
          </p:cNvPr>
          <p:cNvPicPr>
            <a:picLocks noChangeAspect="1"/>
          </p:cNvPicPr>
          <p:nvPr/>
        </p:nvPicPr>
        <p:blipFill>
          <a:blip r:embed="rId8"/>
          <a:stretch>
            <a:fillRect/>
          </a:stretch>
        </p:blipFill>
        <p:spPr>
          <a:xfrm>
            <a:off x="1566232" y="112133"/>
            <a:ext cx="1448720" cy="546915"/>
          </a:xfrm>
          <a:prstGeom prst="rect">
            <a:avLst/>
          </a:prstGeom>
        </p:spPr>
      </p:pic>
      <p:pic>
        <p:nvPicPr>
          <p:cNvPr id="21" name="Picture 116">
            <a:extLst>
              <a:ext uri="{FF2B5EF4-FFF2-40B4-BE49-F238E27FC236}">
                <a16:creationId xmlns:a16="http://schemas.microsoft.com/office/drawing/2014/main" id="{DB10829D-40F1-E4D7-BFB2-B682809AD129}"/>
              </a:ext>
            </a:extLst>
          </p:cNvPr>
          <p:cNvPicPr>
            <a:picLocks noChangeAspect="1"/>
          </p:cNvPicPr>
          <p:nvPr/>
        </p:nvPicPr>
        <p:blipFill>
          <a:blip r:embed="rId9"/>
          <a:stretch>
            <a:fillRect/>
          </a:stretch>
        </p:blipFill>
        <p:spPr>
          <a:xfrm>
            <a:off x="235027" y="153796"/>
            <a:ext cx="1191659" cy="518675"/>
          </a:xfrm>
          <a:prstGeom prst="rect">
            <a:avLst/>
          </a:prstGeom>
        </p:spPr>
      </p:pic>
      <p:sp>
        <p:nvSpPr>
          <p:cNvPr id="4" name="TextBox 3">
            <a:extLst>
              <a:ext uri="{FF2B5EF4-FFF2-40B4-BE49-F238E27FC236}">
                <a16:creationId xmlns:a16="http://schemas.microsoft.com/office/drawing/2014/main" id="{B1233858-C1BF-4072-7C1A-EB08CBD9D98A}"/>
              </a:ext>
            </a:extLst>
          </p:cNvPr>
          <p:cNvSpPr txBox="1"/>
          <p:nvPr/>
        </p:nvSpPr>
        <p:spPr>
          <a:xfrm>
            <a:off x="8138160" y="73152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dirty="0">
                <a:solidFill>
                  <a:srgbClr val="B6004C"/>
                </a:solidFill>
                <a:latin typeface="Segoe UI"/>
              </a:rPr>
              <a:t>+ 35 </a:t>
            </a:r>
            <a:r>
              <a:rPr lang="es-ES" sz="2000" b="1" dirty="0" err="1">
                <a:solidFill>
                  <a:schemeClr val="tx1">
                    <a:lumMod val="65000"/>
                    <a:lumOff val="35000"/>
                  </a:schemeClr>
                </a:solidFill>
                <a:latin typeface="Segoe UI"/>
              </a:rPr>
              <a:t>Geovisores</a:t>
            </a:r>
            <a:endParaRPr lang="en-US" sz="2000">
              <a:solidFill>
                <a:schemeClr val="tx1">
                  <a:lumMod val="65000"/>
                  <a:lumOff val="35000"/>
                </a:schemeClr>
              </a:solidFill>
              <a:cs typeface="Calibri"/>
            </a:endParaRPr>
          </a:p>
        </p:txBody>
      </p:sp>
    </p:spTree>
    <p:extLst>
      <p:ext uri="{BB962C8B-B14F-4D97-AF65-F5344CB8AC3E}">
        <p14:creationId xmlns:p14="http://schemas.microsoft.com/office/powerpoint/2010/main" val="347002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6">
            <a:extLst>
              <a:ext uri="{FF2B5EF4-FFF2-40B4-BE49-F238E27FC236}">
                <a16:creationId xmlns:a16="http://schemas.microsoft.com/office/drawing/2014/main" id="{3E4AAB9B-F84C-C4D1-B4AE-C5D789C0D10C}"/>
              </a:ext>
            </a:extLst>
          </p:cNvPr>
          <p:cNvPicPr>
            <a:picLocks noChangeAspect="1"/>
          </p:cNvPicPr>
          <p:nvPr/>
        </p:nvPicPr>
        <p:blipFill>
          <a:blip r:embed="rId2"/>
          <a:stretch>
            <a:fillRect/>
          </a:stretch>
        </p:blipFill>
        <p:spPr>
          <a:xfrm>
            <a:off x="1566232" y="112133"/>
            <a:ext cx="1448720" cy="546915"/>
          </a:xfrm>
          <a:prstGeom prst="rect">
            <a:avLst/>
          </a:prstGeom>
        </p:spPr>
      </p:pic>
      <p:pic>
        <p:nvPicPr>
          <p:cNvPr id="8" name="Picture 116">
            <a:extLst>
              <a:ext uri="{FF2B5EF4-FFF2-40B4-BE49-F238E27FC236}">
                <a16:creationId xmlns:a16="http://schemas.microsoft.com/office/drawing/2014/main" id="{B7355475-D058-BEF0-345D-0CFAAFEE669B}"/>
              </a:ext>
            </a:extLst>
          </p:cNvPr>
          <p:cNvPicPr>
            <a:picLocks noChangeAspect="1"/>
          </p:cNvPicPr>
          <p:nvPr/>
        </p:nvPicPr>
        <p:blipFill>
          <a:blip r:embed="rId3"/>
          <a:stretch>
            <a:fillRect/>
          </a:stretch>
        </p:blipFill>
        <p:spPr>
          <a:xfrm>
            <a:off x="235027" y="153796"/>
            <a:ext cx="1191659" cy="518675"/>
          </a:xfrm>
          <a:prstGeom prst="rect">
            <a:avLst/>
          </a:prstGeom>
        </p:spPr>
      </p:pic>
      <p:sp>
        <p:nvSpPr>
          <p:cNvPr id="6" name="Rectángulo: esquinas redondeadas 34">
            <a:extLst>
              <a:ext uri="{FF2B5EF4-FFF2-40B4-BE49-F238E27FC236}">
                <a16:creationId xmlns:a16="http://schemas.microsoft.com/office/drawing/2014/main" id="{8D543922-111D-F8DF-471C-285C3AA544B0}"/>
              </a:ext>
            </a:extLst>
          </p:cNvPr>
          <p:cNvSpPr/>
          <p:nvPr/>
        </p:nvSpPr>
        <p:spPr>
          <a:xfrm rot="2700000">
            <a:off x="3480878" y="3579640"/>
            <a:ext cx="717101" cy="717101"/>
          </a:xfrm>
          <a:prstGeom prst="roundRect">
            <a:avLst/>
          </a:prstGeom>
          <a:solidFill>
            <a:schemeClr val="bg1">
              <a:lumMod val="50000"/>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12" name="Rectángulo: esquinas redondeadas 35">
            <a:extLst>
              <a:ext uri="{FF2B5EF4-FFF2-40B4-BE49-F238E27FC236}">
                <a16:creationId xmlns:a16="http://schemas.microsoft.com/office/drawing/2014/main" id="{81A3A86F-389F-CA5E-6106-98D85B047F43}"/>
              </a:ext>
            </a:extLst>
          </p:cNvPr>
          <p:cNvSpPr/>
          <p:nvPr/>
        </p:nvSpPr>
        <p:spPr>
          <a:xfrm rot="2700000">
            <a:off x="5757802" y="3579640"/>
            <a:ext cx="717101" cy="717101"/>
          </a:xfrm>
          <a:prstGeom prst="roundRect">
            <a:avLst/>
          </a:prstGeom>
          <a:solidFill>
            <a:schemeClr val="bg1">
              <a:lumMod val="50000"/>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16" name="Rectángulo: esquinas redondeadas 36">
            <a:extLst>
              <a:ext uri="{FF2B5EF4-FFF2-40B4-BE49-F238E27FC236}">
                <a16:creationId xmlns:a16="http://schemas.microsoft.com/office/drawing/2014/main" id="{434BF5C3-243D-B76B-A6BE-20481575C377}"/>
              </a:ext>
            </a:extLst>
          </p:cNvPr>
          <p:cNvSpPr/>
          <p:nvPr/>
        </p:nvSpPr>
        <p:spPr>
          <a:xfrm rot="2700000">
            <a:off x="7989775" y="3579642"/>
            <a:ext cx="717101" cy="717101"/>
          </a:xfrm>
          <a:prstGeom prst="roundRect">
            <a:avLst/>
          </a:prstGeom>
          <a:solidFill>
            <a:schemeClr val="bg1">
              <a:lumMod val="50000"/>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20" name="Rectángulo: esquinas redondeadas 37">
            <a:extLst>
              <a:ext uri="{FF2B5EF4-FFF2-40B4-BE49-F238E27FC236}">
                <a16:creationId xmlns:a16="http://schemas.microsoft.com/office/drawing/2014/main" id="{A419C3BE-29A2-984C-C7C2-2CCF49E35C23}"/>
              </a:ext>
            </a:extLst>
          </p:cNvPr>
          <p:cNvSpPr/>
          <p:nvPr/>
        </p:nvSpPr>
        <p:spPr>
          <a:xfrm rot="2700000">
            <a:off x="10260484" y="3579642"/>
            <a:ext cx="717101" cy="717101"/>
          </a:xfrm>
          <a:prstGeom prst="roundRect">
            <a:avLst/>
          </a:prstGeom>
          <a:solidFill>
            <a:schemeClr val="bg1">
              <a:lumMod val="50000"/>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24" name="Rectángulo: esquinas redondeadas 38">
            <a:extLst>
              <a:ext uri="{FF2B5EF4-FFF2-40B4-BE49-F238E27FC236}">
                <a16:creationId xmlns:a16="http://schemas.microsoft.com/office/drawing/2014/main" id="{E4F57B97-AFEC-B58E-43E7-7A8CE82ACE58}"/>
              </a:ext>
            </a:extLst>
          </p:cNvPr>
          <p:cNvSpPr/>
          <p:nvPr/>
        </p:nvSpPr>
        <p:spPr>
          <a:xfrm rot="2700000">
            <a:off x="4629947" y="5983044"/>
            <a:ext cx="717101" cy="717101"/>
          </a:xfrm>
          <a:prstGeom prst="roundRect">
            <a:avLst/>
          </a:prstGeom>
          <a:solidFill>
            <a:schemeClr val="bg1">
              <a:lumMod val="50000"/>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27" name="Rectángulo: esquinas redondeadas 39">
            <a:extLst>
              <a:ext uri="{FF2B5EF4-FFF2-40B4-BE49-F238E27FC236}">
                <a16:creationId xmlns:a16="http://schemas.microsoft.com/office/drawing/2014/main" id="{2E83EFD1-DAB5-6E2F-3EC0-DD30EC81FBC8}"/>
              </a:ext>
            </a:extLst>
          </p:cNvPr>
          <p:cNvSpPr/>
          <p:nvPr/>
        </p:nvSpPr>
        <p:spPr>
          <a:xfrm rot="2700000">
            <a:off x="1128916" y="3579640"/>
            <a:ext cx="717101" cy="717101"/>
          </a:xfrm>
          <a:prstGeom prst="roundRect">
            <a:avLst/>
          </a:prstGeom>
          <a:solidFill>
            <a:schemeClr val="bg1">
              <a:lumMod val="50000"/>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29" name="Rectángulo: esquinas redondeadas 40">
            <a:extLst>
              <a:ext uri="{FF2B5EF4-FFF2-40B4-BE49-F238E27FC236}">
                <a16:creationId xmlns:a16="http://schemas.microsoft.com/office/drawing/2014/main" id="{8A9334CB-FBE3-E9C8-9C46-9B6C047A7364}"/>
              </a:ext>
            </a:extLst>
          </p:cNvPr>
          <p:cNvSpPr/>
          <p:nvPr/>
        </p:nvSpPr>
        <p:spPr>
          <a:xfrm rot="2700000">
            <a:off x="6937050" y="5983043"/>
            <a:ext cx="717101" cy="717101"/>
          </a:xfrm>
          <a:prstGeom prst="roundRect">
            <a:avLst/>
          </a:prstGeom>
          <a:solidFill>
            <a:schemeClr val="bg1">
              <a:lumMod val="50000"/>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31" name="Rectángulo: esquinas redondeadas 41">
            <a:extLst>
              <a:ext uri="{FF2B5EF4-FFF2-40B4-BE49-F238E27FC236}">
                <a16:creationId xmlns:a16="http://schemas.microsoft.com/office/drawing/2014/main" id="{79DE5A9E-0108-79EF-E331-94F929965887}"/>
              </a:ext>
            </a:extLst>
          </p:cNvPr>
          <p:cNvSpPr/>
          <p:nvPr/>
        </p:nvSpPr>
        <p:spPr>
          <a:xfrm rot="2700000">
            <a:off x="9206068" y="5983043"/>
            <a:ext cx="717101" cy="717101"/>
          </a:xfrm>
          <a:prstGeom prst="roundRect">
            <a:avLst/>
          </a:prstGeom>
          <a:solidFill>
            <a:schemeClr val="bg1">
              <a:lumMod val="50000"/>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33" name="Rectángulo: esquinas redondeadas 42">
            <a:extLst>
              <a:ext uri="{FF2B5EF4-FFF2-40B4-BE49-F238E27FC236}">
                <a16:creationId xmlns:a16="http://schemas.microsoft.com/office/drawing/2014/main" id="{EAA27AB9-9D5B-2664-928C-37749C85FE8F}"/>
              </a:ext>
            </a:extLst>
          </p:cNvPr>
          <p:cNvSpPr/>
          <p:nvPr/>
        </p:nvSpPr>
        <p:spPr>
          <a:xfrm rot="2700000">
            <a:off x="2309288" y="5983043"/>
            <a:ext cx="717101" cy="717101"/>
          </a:xfrm>
          <a:prstGeom prst="roundRect">
            <a:avLst/>
          </a:prstGeom>
          <a:solidFill>
            <a:schemeClr val="bg1">
              <a:lumMod val="50000"/>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35" name="Rectángulo 18">
            <a:extLst>
              <a:ext uri="{FF2B5EF4-FFF2-40B4-BE49-F238E27FC236}">
                <a16:creationId xmlns:a16="http://schemas.microsoft.com/office/drawing/2014/main" id="{B0D3D66D-D72F-3263-2699-80C79623B037}"/>
              </a:ext>
            </a:extLst>
          </p:cNvPr>
          <p:cNvSpPr/>
          <p:nvPr/>
        </p:nvSpPr>
        <p:spPr>
          <a:xfrm>
            <a:off x="0" y="858615"/>
            <a:ext cx="5139765" cy="720000"/>
          </a:xfrm>
          <a:prstGeom prst="rect">
            <a:avLst/>
          </a:prstGeom>
          <a:solidFill>
            <a:srgbClr val="B4004A"/>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1625519">
              <a:defRPr/>
            </a:pPr>
            <a:endParaRPr lang="en-US" sz="2000">
              <a:latin typeface="Segoe UI"/>
              <a:cs typeface="Segoe UI"/>
            </a:endParaRPr>
          </a:p>
        </p:txBody>
      </p:sp>
      <p:sp>
        <p:nvSpPr>
          <p:cNvPr id="37" name="Rectángulo 4">
            <a:extLst>
              <a:ext uri="{FF2B5EF4-FFF2-40B4-BE49-F238E27FC236}">
                <a16:creationId xmlns:a16="http://schemas.microsoft.com/office/drawing/2014/main" id="{9E518378-13DE-D1C0-6FC8-3C26F1209694}"/>
              </a:ext>
            </a:extLst>
          </p:cNvPr>
          <p:cNvSpPr/>
          <p:nvPr/>
        </p:nvSpPr>
        <p:spPr>
          <a:xfrm>
            <a:off x="674236" y="2222335"/>
            <a:ext cx="1736533" cy="1475485"/>
          </a:xfrm>
          <a:prstGeom prst="rect">
            <a:avLst/>
          </a:prstGeom>
          <a:blipFill dpi="0" rotWithShape="1">
            <a:blip r:embed="rId4"/>
            <a:srcRect/>
            <a:stretch>
              <a:fillRect t="-18438" b="-18438"/>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9" name="Rectángulo 5">
            <a:extLst>
              <a:ext uri="{FF2B5EF4-FFF2-40B4-BE49-F238E27FC236}">
                <a16:creationId xmlns:a16="http://schemas.microsoft.com/office/drawing/2014/main" id="{E0A39D7E-C3E7-3724-5D96-629298A3E05E}"/>
              </a:ext>
            </a:extLst>
          </p:cNvPr>
          <p:cNvSpPr/>
          <p:nvPr/>
        </p:nvSpPr>
        <p:spPr>
          <a:xfrm>
            <a:off x="2949000" y="2222335"/>
            <a:ext cx="1736533" cy="1475485"/>
          </a:xfrm>
          <a:prstGeom prst="rect">
            <a:avLst/>
          </a:prstGeom>
          <a:blipFill dpi="0" rotWithShape="1">
            <a:blip r:embed="rId5"/>
            <a:srcRect/>
            <a:stretch>
              <a:fillRect t="-5600" b="-5600"/>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41" name="Rectángulo 6">
            <a:extLst>
              <a:ext uri="{FF2B5EF4-FFF2-40B4-BE49-F238E27FC236}">
                <a16:creationId xmlns:a16="http://schemas.microsoft.com/office/drawing/2014/main" id="{B5EBF74A-7102-B801-5919-DB1AF7BCAF5F}"/>
              </a:ext>
            </a:extLst>
          </p:cNvPr>
          <p:cNvSpPr/>
          <p:nvPr/>
        </p:nvSpPr>
        <p:spPr>
          <a:xfrm>
            <a:off x="5223764" y="2222335"/>
            <a:ext cx="1736533" cy="1475485"/>
          </a:xfrm>
          <a:prstGeom prst="rect">
            <a:avLst/>
          </a:prstGeom>
          <a:blipFill dpi="0" rotWithShape="1">
            <a:blip r:embed="rId6"/>
            <a:srcRect/>
            <a:stretch>
              <a:fillRect t="-5854" b="-5854"/>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43" name="Rectángulo 7">
            <a:extLst>
              <a:ext uri="{FF2B5EF4-FFF2-40B4-BE49-F238E27FC236}">
                <a16:creationId xmlns:a16="http://schemas.microsoft.com/office/drawing/2014/main" id="{93189032-3524-4FF0-2354-8FB88DB4B532}"/>
              </a:ext>
            </a:extLst>
          </p:cNvPr>
          <p:cNvSpPr/>
          <p:nvPr/>
        </p:nvSpPr>
        <p:spPr>
          <a:xfrm>
            <a:off x="7498528" y="2222335"/>
            <a:ext cx="1736533" cy="1475485"/>
          </a:xfrm>
          <a:prstGeom prst="rect">
            <a:avLst/>
          </a:prstGeom>
          <a:blipFill rotWithShape="1">
            <a:blip r:embed="rId7"/>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45" name="Rectángulo 8">
            <a:extLst>
              <a:ext uri="{FF2B5EF4-FFF2-40B4-BE49-F238E27FC236}">
                <a16:creationId xmlns:a16="http://schemas.microsoft.com/office/drawing/2014/main" id="{4D232459-7CF8-654E-B279-031B6F95D1ED}"/>
              </a:ext>
            </a:extLst>
          </p:cNvPr>
          <p:cNvSpPr/>
          <p:nvPr/>
        </p:nvSpPr>
        <p:spPr>
          <a:xfrm>
            <a:off x="9773294" y="2228196"/>
            <a:ext cx="1736533" cy="1475485"/>
          </a:xfrm>
          <a:prstGeom prst="rect">
            <a:avLst/>
          </a:prstGeom>
          <a:blipFill dpi="0" rotWithShape="1">
            <a:blip r:embed="rId8"/>
            <a:srcRect/>
            <a:stretch>
              <a:fillRect t="-8204" b="-8204"/>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47" name="Rectángulo 9">
            <a:extLst>
              <a:ext uri="{FF2B5EF4-FFF2-40B4-BE49-F238E27FC236}">
                <a16:creationId xmlns:a16="http://schemas.microsoft.com/office/drawing/2014/main" id="{A3407AD1-9D3B-6665-4D83-EFC80A6ADE91}"/>
              </a:ext>
            </a:extLst>
          </p:cNvPr>
          <p:cNvSpPr/>
          <p:nvPr/>
        </p:nvSpPr>
        <p:spPr>
          <a:xfrm>
            <a:off x="1877806" y="4590803"/>
            <a:ext cx="1736533" cy="1475485"/>
          </a:xfrm>
          <a:prstGeom prst="rect">
            <a:avLst/>
          </a:prstGeom>
          <a:blipFill dpi="0" rotWithShape="1">
            <a:blip r:embed="rId9"/>
            <a:srcRect/>
            <a:stretch>
              <a:fillRect t="-8846" b="-8846"/>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49" name="Rectángulo 10">
            <a:extLst>
              <a:ext uri="{FF2B5EF4-FFF2-40B4-BE49-F238E27FC236}">
                <a16:creationId xmlns:a16="http://schemas.microsoft.com/office/drawing/2014/main" id="{C41FB32A-97D3-53F4-A10E-D5E8978D004C}"/>
              </a:ext>
            </a:extLst>
          </p:cNvPr>
          <p:cNvSpPr/>
          <p:nvPr/>
        </p:nvSpPr>
        <p:spPr>
          <a:xfrm>
            <a:off x="4152570" y="4590803"/>
            <a:ext cx="1736533" cy="1475485"/>
          </a:xfrm>
          <a:prstGeom prst="rect">
            <a:avLst/>
          </a:prstGeom>
          <a:blipFill dpi="0" rotWithShape="1">
            <a:blip r:embed="rId10"/>
            <a:srcRect/>
            <a:stretch>
              <a:fillRect t="-8408" b="-8408"/>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51" name="Rectángulo 11">
            <a:extLst>
              <a:ext uri="{FF2B5EF4-FFF2-40B4-BE49-F238E27FC236}">
                <a16:creationId xmlns:a16="http://schemas.microsoft.com/office/drawing/2014/main" id="{DB11D982-9DB3-2EC2-B0CE-411973FA15B5}"/>
              </a:ext>
            </a:extLst>
          </p:cNvPr>
          <p:cNvSpPr/>
          <p:nvPr/>
        </p:nvSpPr>
        <p:spPr>
          <a:xfrm>
            <a:off x="6427334" y="4640887"/>
            <a:ext cx="1736533" cy="1475485"/>
          </a:xfrm>
          <a:prstGeom prst="rect">
            <a:avLst/>
          </a:prstGeom>
          <a:blipFill dpi="0" rotWithShape="1">
            <a:blip r:embed="rId11"/>
            <a:srcRect/>
            <a:stretch>
              <a:fillRect t="-6988" b="-6988"/>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53" name="Rectángulo 12">
            <a:extLst>
              <a:ext uri="{FF2B5EF4-FFF2-40B4-BE49-F238E27FC236}">
                <a16:creationId xmlns:a16="http://schemas.microsoft.com/office/drawing/2014/main" id="{99112FC9-C014-9B2B-50F5-EEDB236FEE98}"/>
              </a:ext>
            </a:extLst>
          </p:cNvPr>
          <p:cNvSpPr/>
          <p:nvPr/>
        </p:nvSpPr>
        <p:spPr>
          <a:xfrm>
            <a:off x="8702098" y="4590803"/>
            <a:ext cx="1736533" cy="1475485"/>
          </a:xfrm>
          <a:prstGeom prst="rect">
            <a:avLst/>
          </a:prstGeom>
          <a:blipFill dpi="0" rotWithShape="1">
            <a:blip r:embed="rId12"/>
            <a:srcRect/>
            <a:stretch>
              <a:fillRect t="-5610" b="-5610"/>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cxnSp>
        <p:nvCxnSpPr>
          <p:cNvPr id="55" name="Conector recto 16">
            <a:extLst>
              <a:ext uri="{FF2B5EF4-FFF2-40B4-BE49-F238E27FC236}">
                <a16:creationId xmlns:a16="http://schemas.microsoft.com/office/drawing/2014/main" id="{215FBC37-F3D0-894D-53F3-5475D41D89F4}"/>
              </a:ext>
            </a:extLst>
          </p:cNvPr>
          <p:cNvCxnSpPr/>
          <p:nvPr/>
        </p:nvCxnSpPr>
        <p:spPr>
          <a:xfrm>
            <a:off x="2960810" y="3798277"/>
            <a:ext cx="1736532" cy="0"/>
          </a:xfrm>
          <a:prstGeom prst="line">
            <a:avLst/>
          </a:prstGeom>
          <a:ln>
            <a:solidFill>
              <a:srgbClr val="B6004C"/>
            </a:solidFill>
          </a:ln>
          <a:effectLst/>
        </p:spPr>
        <p:style>
          <a:lnRef idx="2">
            <a:schemeClr val="accent1"/>
          </a:lnRef>
          <a:fillRef idx="0">
            <a:schemeClr val="accent1"/>
          </a:fillRef>
          <a:effectRef idx="1">
            <a:schemeClr val="accent1"/>
          </a:effectRef>
          <a:fontRef idx="minor">
            <a:schemeClr val="tx1"/>
          </a:fontRef>
        </p:style>
      </p:cxnSp>
      <p:sp>
        <p:nvSpPr>
          <p:cNvPr id="57" name="CuadroTexto 17">
            <a:extLst>
              <a:ext uri="{FF2B5EF4-FFF2-40B4-BE49-F238E27FC236}">
                <a16:creationId xmlns:a16="http://schemas.microsoft.com/office/drawing/2014/main" id="{538D7388-95DF-2CDF-5F6D-A3D46663E261}"/>
              </a:ext>
            </a:extLst>
          </p:cNvPr>
          <p:cNvSpPr txBox="1"/>
          <p:nvPr/>
        </p:nvSpPr>
        <p:spPr>
          <a:xfrm>
            <a:off x="2692974" y="3798919"/>
            <a:ext cx="2219569" cy="379463"/>
          </a:xfrm>
          <a:prstGeom prst="rect">
            <a:avLst/>
          </a:prstGeom>
          <a:noFill/>
        </p:spPr>
        <p:txBody>
          <a:bodyPr wrap="square" lIns="91440" tIns="45720" rIns="91440" bIns="45720" anchor="t">
            <a:spAutoFit/>
          </a:bodyPr>
          <a:lstStyle/>
          <a:p>
            <a:pPr lvl="0" algn="ctr"/>
            <a:r>
              <a:rPr lang="es-ES" sz="900">
                <a:solidFill>
                  <a:srgbClr val="B6004C"/>
                </a:solidFill>
                <a:latin typeface="Segoe UI"/>
                <a:cs typeface="Segoe UI"/>
              </a:rPr>
              <a:t>Cuentas nacionales</a:t>
            </a:r>
          </a:p>
          <a:p>
            <a:pPr algn="ctr"/>
            <a:r>
              <a:rPr lang="es-ES" sz="900" b="1">
                <a:solidFill>
                  <a:srgbClr val="B6004C"/>
                </a:solidFill>
                <a:latin typeface="Segoe UI"/>
                <a:cs typeface="Segoe UI"/>
              </a:rPr>
              <a:t>Valor agregado municipal</a:t>
            </a:r>
          </a:p>
        </p:txBody>
      </p:sp>
      <p:cxnSp>
        <p:nvCxnSpPr>
          <p:cNvPr id="59" name="Conector recto 18">
            <a:extLst>
              <a:ext uri="{FF2B5EF4-FFF2-40B4-BE49-F238E27FC236}">
                <a16:creationId xmlns:a16="http://schemas.microsoft.com/office/drawing/2014/main" id="{29F65790-D81C-4290-15FB-385EC2EC31E7}"/>
              </a:ext>
            </a:extLst>
          </p:cNvPr>
          <p:cNvCxnSpPr/>
          <p:nvPr/>
        </p:nvCxnSpPr>
        <p:spPr>
          <a:xfrm>
            <a:off x="5254051" y="3798277"/>
            <a:ext cx="1736532" cy="0"/>
          </a:xfrm>
          <a:prstGeom prst="line">
            <a:avLst/>
          </a:prstGeom>
          <a:ln>
            <a:solidFill>
              <a:srgbClr val="B6004C"/>
            </a:solidFill>
          </a:ln>
          <a:effectLst/>
        </p:spPr>
        <p:style>
          <a:lnRef idx="2">
            <a:schemeClr val="accent1"/>
          </a:lnRef>
          <a:fillRef idx="0">
            <a:schemeClr val="accent1"/>
          </a:fillRef>
          <a:effectRef idx="1">
            <a:schemeClr val="accent1"/>
          </a:effectRef>
          <a:fontRef idx="minor">
            <a:schemeClr val="tx1"/>
          </a:fontRef>
        </p:style>
      </p:cxnSp>
      <p:sp>
        <p:nvSpPr>
          <p:cNvPr id="61" name="CuadroTexto 19">
            <a:extLst>
              <a:ext uri="{FF2B5EF4-FFF2-40B4-BE49-F238E27FC236}">
                <a16:creationId xmlns:a16="http://schemas.microsoft.com/office/drawing/2014/main" id="{D801FD2D-8447-DC56-8D60-6F75D45E9906}"/>
              </a:ext>
            </a:extLst>
          </p:cNvPr>
          <p:cNvSpPr txBox="1"/>
          <p:nvPr/>
        </p:nvSpPr>
        <p:spPr>
          <a:xfrm>
            <a:off x="4986216" y="3798919"/>
            <a:ext cx="2219569" cy="379463"/>
          </a:xfrm>
          <a:prstGeom prst="rect">
            <a:avLst/>
          </a:prstGeom>
          <a:noFill/>
        </p:spPr>
        <p:txBody>
          <a:bodyPr wrap="square" lIns="91440" tIns="45720" rIns="91440" bIns="45720" anchor="t">
            <a:spAutoFit/>
          </a:bodyPr>
          <a:lstStyle/>
          <a:p>
            <a:pPr lvl="0" algn="ctr"/>
            <a:r>
              <a:rPr lang="es-ES" sz="900">
                <a:solidFill>
                  <a:srgbClr val="B6004C"/>
                </a:solidFill>
                <a:latin typeface="Segoe UI"/>
                <a:cs typeface="Segoe UI"/>
              </a:rPr>
              <a:t>Directorio estadístico</a:t>
            </a:r>
          </a:p>
          <a:p>
            <a:pPr algn="ctr"/>
            <a:r>
              <a:rPr lang="es-ES" sz="900" b="1">
                <a:solidFill>
                  <a:srgbClr val="B6004C"/>
                </a:solidFill>
                <a:latin typeface="Segoe UI"/>
                <a:cs typeface="Segoe UI"/>
              </a:rPr>
              <a:t>Directorio del sector público</a:t>
            </a:r>
          </a:p>
        </p:txBody>
      </p:sp>
      <p:cxnSp>
        <p:nvCxnSpPr>
          <p:cNvPr id="63" name="Conector recto 20">
            <a:extLst>
              <a:ext uri="{FF2B5EF4-FFF2-40B4-BE49-F238E27FC236}">
                <a16:creationId xmlns:a16="http://schemas.microsoft.com/office/drawing/2014/main" id="{01DE89A1-9D5F-F07A-C667-D6F0AD58991A}"/>
              </a:ext>
            </a:extLst>
          </p:cNvPr>
          <p:cNvCxnSpPr/>
          <p:nvPr/>
        </p:nvCxnSpPr>
        <p:spPr>
          <a:xfrm>
            <a:off x="7504382" y="3798277"/>
            <a:ext cx="1736532" cy="0"/>
          </a:xfrm>
          <a:prstGeom prst="line">
            <a:avLst/>
          </a:prstGeom>
          <a:ln>
            <a:solidFill>
              <a:srgbClr val="B6004C"/>
            </a:solidFill>
          </a:ln>
          <a:effectLst/>
        </p:spPr>
        <p:style>
          <a:lnRef idx="2">
            <a:schemeClr val="accent1"/>
          </a:lnRef>
          <a:fillRef idx="0">
            <a:schemeClr val="accent1"/>
          </a:fillRef>
          <a:effectRef idx="1">
            <a:schemeClr val="accent1"/>
          </a:effectRef>
          <a:fontRef idx="minor">
            <a:schemeClr val="tx1"/>
          </a:fontRef>
        </p:style>
      </p:cxnSp>
      <p:sp>
        <p:nvSpPr>
          <p:cNvPr id="65" name="CuadroTexto 21">
            <a:extLst>
              <a:ext uri="{FF2B5EF4-FFF2-40B4-BE49-F238E27FC236}">
                <a16:creationId xmlns:a16="http://schemas.microsoft.com/office/drawing/2014/main" id="{D756517C-2F9B-F5B7-041B-7BA6B051D174}"/>
              </a:ext>
            </a:extLst>
          </p:cNvPr>
          <p:cNvSpPr txBox="1"/>
          <p:nvPr/>
        </p:nvSpPr>
        <p:spPr>
          <a:xfrm>
            <a:off x="7236546" y="3798919"/>
            <a:ext cx="2219569" cy="507831"/>
          </a:xfrm>
          <a:prstGeom prst="rect">
            <a:avLst/>
          </a:prstGeom>
          <a:noFill/>
        </p:spPr>
        <p:txBody>
          <a:bodyPr wrap="square" lIns="91440" tIns="45720" rIns="91440" bIns="45720" anchor="t">
            <a:spAutoFit/>
          </a:bodyPr>
          <a:lstStyle/>
          <a:p>
            <a:pPr lvl="0" algn="ctr"/>
            <a:r>
              <a:rPr lang="es-ES" sz="900">
                <a:solidFill>
                  <a:srgbClr val="B6004C"/>
                </a:solidFill>
                <a:latin typeface="Segoe UI"/>
                <a:cs typeface="Segoe UI"/>
              </a:rPr>
              <a:t>Enfoque diferencial</a:t>
            </a:r>
          </a:p>
          <a:p>
            <a:pPr algn="ctr"/>
            <a:r>
              <a:rPr lang="es-ES" sz="900" b="1">
                <a:solidFill>
                  <a:srgbClr val="B6004C"/>
                </a:solidFill>
                <a:latin typeface="Segoe UI"/>
                <a:cs typeface="Segoe UI"/>
              </a:rPr>
              <a:t>Caracterización funcionamiento humano</a:t>
            </a:r>
          </a:p>
        </p:txBody>
      </p:sp>
      <p:cxnSp>
        <p:nvCxnSpPr>
          <p:cNvPr id="67" name="Conector recto 22">
            <a:extLst>
              <a:ext uri="{FF2B5EF4-FFF2-40B4-BE49-F238E27FC236}">
                <a16:creationId xmlns:a16="http://schemas.microsoft.com/office/drawing/2014/main" id="{54A3C8A4-C013-F32C-FDC3-EEEB06879231}"/>
              </a:ext>
            </a:extLst>
          </p:cNvPr>
          <p:cNvCxnSpPr/>
          <p:nvPr/>
        </p:nvCxnSpPr>
        <p:spPr>
          <a:xfrm>
            <a:off x="9773361" y="3798277"/>
            <a:ext cx="1736532" cy="0"/>
          </a:xfrm>
          <a:prstGeom prst="line">
            <a:avLst/>
          </a:prstGeom>
          <a:ln>
            <a:solidFill>
              <a:srgbClr val="B6004C"/>
            </a:solidFill>
          </a:ln>
          <a:effectLst/>
        </p:spPr>
        <p:style>
          <a:lnRef idx="2">
            <a:schemeClr val="accent1"/>
          </a:lnRef>
          <a:fillRef idx="0">
            <a:schemeClr val="accent1"/>
          </a:fillRef>
          <a:effectRef idx="1">
            <a:schemeClr val="accent1"/>
          </a:effectRef>
          <a:fontRef idx="minor">
            <a:schemeClr val="tx1"/>
          </a:fontRef>
        </p:style>
      </p:cxnSp>
      <p:sp>
        <p:nvSpPr>
          <p:cNvPr id="69" name="CuadroTexto 23">
            <a:extLst>
              <a:ext uri="{FF2B5EF4-FFF2-40B4-BE49-F238E27FC236}">
                <a16:creationId xmlns:a16="http://schemas.microsoft.com/office/drawing/2014/main" id="{B12A9CA6-80C4-8763-1616-10E795A0CCD9}"/>
              </a:ext>
            </a:extLst>
          </p:cNvPr>
          <p:cNvSpPr txBox="1"/>
          <p:nvPr/>
        </p:nvSpPr>
        <p:spPr>
          <a:xfrm>
            <a:off x="9505525" y="3798919"/>
            <a:ext cx="2219569" cy="379463"/>
          </a:xfrm>
          <a:prstGeom prst="rect">
            <a:avLst/>
          </a:prstGeom>
          <a:noFill/>
        </p:spPr>
        <p:txBody>
          <a:bodyPr wrap="square" lIns="91440" tIns="45720" rIns="91440" bIns="45720" anchor="t">
            <a:spAutoFit/>
          </a:bodyPr>
          <a:lstStyle/>
          <a:p>
            <a:pPr lvl="0" algn="ctr"/>
            <a:r>
              <a:rPr lang="es-ES" sz="900">
                <a:solidFill>
                  <a:srgbClr val="B6004C"/>
                </a:solidFill>
                <a:latin typeface="Segoe UI"/>
                <a:cs typeface="Segoe UI"/>
              </a:rPr>
              <a:t>Sociedad</a:t>
            </a:r>
          </a:p>
          <a:p>
            <a:pPr algn="ctr"/>
            <a:r>
              <a:rPr lang="es-ES" sz="900" b="1">
                <a:solidFill>
                  <a:srgbClr val="B6004C"/>
                </a:solidFill>
                <a:latin typeface="Segoe UI"/>
                <a:cs typeface="Segoe UI"/>
              </a:rPr>
              <a:t>Pobreza multidimensional</a:t>
            </a:r>
          </a:p>
        </p:txBody>
      </p:sp>
      <p:cxnSp>
        <p:nvCxnSpPr>
          <p:cNvPr id="71" name="Conector recto 24">
            <a:extLst>
              <a:ext uri="{FF2B5EF4-FFF2-40B4-BE49-F238E27FC236}">
                <a16:creationId xmlns:a16="http://schemas.microsoft.com/office/drawing/2014/main" id="{208F4B92-369F-6C9C-BA6A-71C5C000604A}"/>
              </a:ext>
            </a:extLst>
          </p:cNvPr>
          <p:cNvCxnSpPr/>
          <p:nvPr/>
        </p:nvCxnSpPr>
        <p:spPr>
          <a:xfrm>
            <a:off x="4144267" y="6194616"/>
            <a:ext cx="1736532" cy="0"/>
          </a:xfrm>
          <a:prstGeom prst="line">
            <a:avLst/>
          </a:prstGeom>
          <a:ln>
            <a:solidFill>
              <a:srgbClr val="B6004C"/>
            </a:solidFill>
          </a:ln>
          <a:effectLst/>
        </p:spPr>
        <p:style>
          <a:lnRef idx="2">
            <a:schemeClr val="accent1"/>
          </a:lnRef>
          <a:fillRef idx="0">
            <a:schemeClr val="accent1"/>
          </a:fillRef>
          <a:effectRef idx="1">
            <a:schemeClr val="accent1"/>
          </a:effectRef>
          <a:fontRef idx="minor">
            <a:schemeClr val="tx1"/>
          </a:fontRef>
        </p:style>
      </p:cxnSp>
      <p:sp>
        <p:nvSpPr>
          <p:cNvPr id="73" name="CuadroTexto 25">
            <a:extLst>
              <a:ext uri="{FF2B5EF4-FFF2-40B4-BE49-F238E27FC236}">
                <a16:creationId xmlns:a16="http://schemas.microsoft.com/office/drawing/2014/main" id="{7A89F569-71CD-3A47-CBA1-1B849E65F094}"/>
              </a:ext>
            </a:extLst>
          </p:cNvPr>
          <p:cNvSpPr txBox="1"/>
          <p:nvPr/>
        </p:nvSpPr>
        <p:spPr>
          <a:xfrm>
            <a:off x="3876432" y="6195258"/>
            <a:ext cx="2219569" cy="379463"/>
          </a:xfrm>
          <a:prstGeom prst="rect">
            <a:avLst/>
          </a:prstGeom>
          <a:noFill/>
        </p:spPr>
        <p:txBody>
          <a:bodyPr wrap="square" lIns="91440" tIns="45720" rIns="91440" bIns="45720" anchor="t">
            <a:spAutoFit/>
          </a:bodyPr>
          <a:lstStyle/>
          <a:p>
            <a:pPr lvl="0" algn="ctr"/>
            <a:r>
              <a:rPr lang="es-ES" sz="900">
                <a:solidFill>
                  <a:srgbClr val="B6004C"/>
                </a:solidFill>
                <a:latin typeface="Segoe UI"/>
                <a:cs typeface="Segoe UI"/>
              </a:rPr>
              <a:t>Sociedad</a:t>
            </a:r>
          </a:p>
          <a:p>
            <a:pPr algn="ctr"/>
            <a:r>
              <a:rPr lang="es-ES" sz="900" b="1">
                <a:solidFill>
                  <a:srgbClr val="B6004C"/>
                </a:solidFill>
                <a:latin typeface="Segoe UI"/>
                <a:cs typeface="Segoe UI"/>
              </a:rPr>
              <a:t>Pobreza monetaria</a:t>
            </a:r>
          </a:p>
        </p:txBody>
      </p:sp>
      <p:cxnSp>
        <p:nvCxnSpPr>
          <p:cNvPr id="75" name="Conector recto 26">
            <a:extLst>
              <a:ext uri="{FF2B5EF4-FFF2-40B4-BE49-F238E27FC236}">
                <a16:creationId xmlns:a16="http://schemas.microsoft.com/office/drawing/2014/main" id="{9852D06D-8C5D-4329-C1E8-C358FDCEED96}"/>
              </a:ext>
            </a:extLst>
          </p:cNvPr>
          <p:cNvCxnSpPr/>
          <p:nvPr/>
        </p:nvCxnSpPr>
        <p:spPr>
          <a:xfrm>
            <a:off x="674237" y="3798277"/>
            <a:ext cx="1736532" cy="0"/>
          </a:xfrm>
          <a:prstGeom prst="line">
            <a:avLst/>
          </a:prstGeom>
          <a:ln>
            <a:solidFill>
              <a:srgbClr val="B6004C"/>
            </a:solidFill>
          </a:ln>
          <a:effectLst/>
        </p:spPr>
        <p:style>
          <a:lnRef idx="2">
            <a:schemeClr val="accent1"/>
          </a:lnRef>
          <a:fillRef idx="0">
            <a:schemeClr val="accent1"/>
          </a:fillRef>
          <a:effectRef idx="1">
            <a:schemeClr val="accent1"/>
          </a:effectRef>
          <a:fontRef idx="minor">
            <a:schemeClr val="tx1"/>
          </a:fontRef>
        </p:style>
      </p:cxnSp>
      <p:sp>
        <p:nvSpPr>
          <p:cNvPr id="77" name="CuadroTexto 27">
            <a:extLst>
              <a:ext uri="{FF2B5EF4-FFF2-40B4-BE49-F238E27FC236}">
                <a16:creationId xmlns:a16="http://schemas.microsoft.com/office/drawing/2014/main" id="{DAFF7528-74B3-330E-4650-D5642586E7C3}"/>
              </a:ext>
            </a:extLst>
          </p:cNvPr>
          <p:cNvSpPr txBox="1"/>
          <p:nvPr/>
        </p:nvSpPr>
        <p:spPr>
          <a:xfrm>
            <a:off x="406401" y="3798919"/>
            <a:ext cx="2219569" cy="379463"/>
          </a:xfrm>
          <a:prstGeom prst="rect">
            <a:avLst/>
          </a:prstGeom>
          <a:noFill/>
        </p:spPr>
        <p:txBody>
          <a:bodyPr wrap="square" lIns="91440" tIns="45720" rIns="91440" bIns="45720" anchor="t">
            <a:spAutoFit/>
          </a:bodyPr>
          <a:lstStyle/>
          <a:p>
            <a:pPr lvl="0" algn="ctr"/>
            <a:r>
              <a:rPr lang="es-ES" sz="900">
                <a:solidFill>
                  <a:srgbClr val="B6004C"/>
                </a:solidFill>
                <a:latin typeface="Segoe UI"/>
                <a:cs typeface="Segoe UI"/>
              </a:rPr>
              <a:t>Cuentas nacionales</a:t>
            </a:r>
          </a:p>
          <a:p>
            <a:pPr algn="ctr"/>
            <a:r>
              <a:rPr lang="es-ES" sz="900" b="1">
                <a:solidFill>
                  <a:srgbClr val="B6004C"/>
                </a:solidFill>
                <a:latin typeface="Segoe UI"/>
                <a:cs typeface="Segoe UI"/>
              </a:rPr>
              <a:t>Serie histórica PIB departamental</a:t>
            </a:r>
          </a:p>
        </p:txBody>
      </p:sp>
      <p:cxnSp>
        <p:nvCxnSpPr>
          <p:cNvPr id="79" name="Conector recto 28">
            <a:extLst>
              <a:ext uri="{FF2B5EF4-FFF2-40B4-BE49-F238E27FC236}">
                <a16:creationId xmlns:a16="http://schemas.microsoft.com/office/drawing/2014/main" id="{FB97D3FF-716D-7DE1-B600-4656B540D109}"/>
              </a:ext>
            </a:extLst>
          </p:cNvPr>
          <p:cNvCxnSpPr/>
          <p:nvPr/>
        </p:nvCxnSpPr>
        <p:spPr>
          <a:xfrm>
            <a:off x="6416471" y="6194616"/>
            <a:ext cx="1736532" cy="0"/>
          </a:xfrm>
          <a:prstGeom prst="line">
            <a:avLst/>
          </a:prstGeom>
          <a:ln>
            <a:solidFill>
              <a:srgbClr val="B6004C"/>
            </a:solidFill>
          </a:ln>
          <a:effectLst/>
        </p:spPr>
        <p:style>
          <a:lnRef idx="2">
            <a:schemeClr val="accent1"/>
          </a:lnRef>
          <a:fillRef idx="0">
            <a:schemeClr val="accent1"/>
          </a:fillRef>
          <a:effectRef idx="1">
            <a:schemeClr val="accent1"/>
          </a:effectRef>
          <a:fontRef idx="minor">
            <a:schemeClr val="tx1"/>
          </a:fontRef>
        </p:style>
      </p:cxnSp>
      <p:sp>
        <p:nvSpPr>
          <p:cNvPr id="81" name="CuadroTexto 29">
            <a:extLst>
              <a:ext uri="{FF2B5EF4-FFF2-40B4-BE49-F238E27FC236}">
                <a16:creationId xmlns:a16="http://schemas.microsoft.com/office/drawing/2014/main" id="{EBC493B1-93F4-0E66-7A54-885EF8B3D24A}"/>
              </a:ext>
            </a:extLst>
          </p:cNvPr>
          <p:cNvSpPr txBox="1"/>
          <p:nvPr/>
        </p:nvSpPr>
        <p:spPr>
          <a:xfrm>
            <a:off x="6148636" y="6195257"/>
            <a:ext cx="2219569" cy="379463"/>
          </a:xfrm>
          <a:prstGeom prst="rect">
            <a:avLst/>
          </a:prstGeom>
          <a:noFill/>
        </p:spPr>
        <p:txBody>
          <a:bodyPr wrap="square" lIns="91440" tIns="45720" rIns="91440" bIns="45720" anchor="t">
            <a:spAutoFit/>
          </a:bodyPr>
          <a:lstStyle/>
          <a:p>
            <a:pPr lvl="0" algn="ctr"/>
            <a:r>
              <a:rPr lang="es-ES" sz="900">
                <a:solidFill>
                  <a:srgbClr val="B6004C"/>
                </a:solidFill>
                <a:latin typeface="Segoe UI"/>
                <a:cs typeface="Segoe UI"/>
              </a:rPr>
              <a:t>Sociedad</a:t>
            </a:r>
          </a:p>
          <a:p>
            <a:pPr algn="ctr"/>
            <a:r>
              <a:rPr lang="es-CO" sz="900" b="1">
                <a:solidFill>
                  <a:srgbClr val="B6004C"/>
                </a:solidFill>
                <a:latin typeface="Segoe UI"/>
                <a:cs typeface="Segoe UI"/>
              </a:rPr>
              <a:t>Encuesta de Calidad de Vida</a:t>
            </a:r>
          </a:p>
        </p:txBody>
      </p:sp>
      <p:cxnSp>
        <p:nvCxnSpPr>
          <p:cNvPr id="83" name="Conector recto 30">
            <a:extLst>
              <a:ext uri="{FF2B5EF4-FFF2-40B4-BE49-F238E27FC236}">
                <a16:creationId xmlns:a16="http://schemas.microsoft.com/office/drawing/2014/main" id="{73DAF5FB-B57E-3233-2F3C-949952020DDD}"/>
              </a:ext>
            </a:extLst>
          </p:cNvPr>
          <p:cNvCxnSpPr/>
          <p:nvPr/>
        </p:nvCxnSpPr>
        <p:spPr>
          <a:xfrm>
            <a:off x="8659781" y="6194616"/>
            <a:ext cx="1736532" cy="0"/>
          </a:xfrm>
          <a:prstGeom prst="line">
            <a:avLst/>
          </a:prstGeom>
          <a:ln>
            <a:solidFill>
              <a:srgbClr val="B6004C"/>
            </a:solidFill>
          </a:ln>
          <a:effectLst/>
        </p:spPr>
        <p:style>
          <a:lnRef idx="2">
            <a:schemeClr val="accent1"/>
          </a:lnRef>
          <a:fillRef idx="0">
            <a:schemeClr val="accent1"/>
          </a:fillRef>
          <a:effectRef idx="1">
            <a:schemeClr val="accent1"/>
          </a:effectRef>
          <a:fontRef idx="minor">
            <a:schemeClr val="tx1"/>
          </a:fontRef>
        </p:style>
      </p:cxnSp>
      <p:sp>
        <p:nvSpPr>
          <p:cNvPr id="85" name="CuadroTexto 31">
            <a:extLst>
              <a:ext uri="{FF2B5EF4-FFF2-40B4-BE49-F238E27FC236}">
                <a16:creationId xmlns:a16="http://schemas.microsoft.com/office/drawing/2014/main" id="{15D6046B-2193-B5D9-4FBB-E1F61523CBD0}"/>
              </a:ext>
            </a:extLst>
          </p:cNvPr>
          <p:cNvSpPr txBox="1"/>
          <p:nvPr/>
        </p:nvSpPr>
        <p:spPr>
          <a:xfrm>
            <a:off x="8508057" y="6195258"/>
            <a:ext cx="2219569" cy="379463"/>
          </a:xfrm>
          <a:prstGeom prst="rect">
            <a:avLst/>
          </a:prstGeom>
          <a:noFill/>
        </p:spPr>
        <p:txBody>
          <a:bodyPr wrap="square" lIns="91440" tIns="45720" rIns="91440" bIns="45720" anchor="t">
            <a:spAutoFit/>
          </a:bodyPr>
          <a:lstStyle/>
          <a:p>
            <a:pPr lvl="0" algn="ctr"/>
            <a:r>
              <a:rPr lang="es-ES" sz="900">
                <a:solidFill>
                  <a:srgbClr val="B6004C"/>
                </a:solidFill>
                <a:latin typeface="Segoe UI"/>
                <a:cs typeface="Segoe UI"/>
              </a:rPr>
              <a:t>Cuentas nacionales</a:t>
            </a:r>
          </a:p>
          <a:p>
            <a:pPr algn="ctr"/>
            <a:r>
              <a:rPr lang="es-ES" sz="900" b="1">
                <a:solidFill>
                  <a:srgbClr val="B6004C"/>
                </a:solidFill>
                <a:latin typeface="Segoe UI"/>
                <a:cs typeface="Segoe UI"/>
              </a:rPr>
              <a:t>PIB departamental</a:t>
            </a:r>
          </a:p>
        </p:txBody>
      </p:sp>
      <p:cxnSp>
        <p:nvCxnSpPr>
          <p:cNvPr id="87" name="Conector recto 32">
            <a:extLst>
              <a:ext uri="{FF2B5EF4-FFF2-40B4-BE49-F238E27FC236}">
                <a16:creationId xmlns:a16="http://schemas.microsoft.com/office/drawing/2014/main" id="{6DA77725-7542-BB5B-3147-A24F9E8B88F5}"/>
              </a:ext>
            </a:extLst>
          </p:cNvPr>
          <p:cNvCxnSpPr/>
          <p:nvPr/>
        </p:nvCxnSpPr>
        <p:spPr>
          <a:xfrm>
            <a:off x="1866655" y="6194616"/>
            <a:ext cx="1736532" cy="0"/>
          </a:xfrm>
          <a:prstGeom prst="line">
            <a:avLst/>
          </a:prstGeom>
          <a:ln>
            <a:solidFill>
              <a:srgbClr val="B6004C"/>
            </a:solidFill>
          </a:ln>
          <a:effectLst/>
        </p:spPr>
        <p:style>
          <a:lnRef idx="2">
            <a:schemeClr val="accent1"/>
          </a:lnRef>
          <a:fillRef idx="0">
            <a:schemeClr val="accent1"/>
          </a:fillRef>
          <a:effectRef idx="1">
            <a:schemeClr val="accent1"/>
          </a:effectRef>
          <a:fontRef idx="minor">
            <a:schemeClr val="tx1"/>
          </a:fontRef>
        </p:style>
      </p:cxnSp>
      <p:sp>
        <p:nvSpPr>
          <p:cNvPr id="89" name="CuadroTexto 33">
            <a:extLst>
              <a:ext uri="{FF2B5EF4-FFF2-40B4-BE49-F238E27FC236}">
                <a16:creationId xmlns:a16="http://schemas.microsoft.com/office/drawing/2014/main" id="{C8E2A8CD-A923-C306-1224-B75B4C21088C}"/>
              </a:ext>
            </a:extLst>
          </p:cNvPr>
          <p:cNvSpPr txBox="1"/>
          <p:nvPr/>
        </p:nvSpPr>
        <p:spPr>
          <a:xfrm>
            <a:off x="1598820" y="6195257"/>
            <a:ext cx="2219569" cy="379463"/>
          </a:xfrm>
          <a:prstGeom prst="rect">
            <a:avLst/>
          </a:prstGeom>
          <a:noFill/>
        </p:spPr>
        <p:txBody>
          <a:bodyPr wrap="square" lIns="91440" tIns="45720" rIns="91440" bIns="45720" anchor="t">
            <a:spAutoFit/>
          </a:bodyPr>
          <a:lstStyle/>
          <a:p>
            <a:pPr lvl="0" algn="ctr"/>
            <a:r>
              <a:rPr lang="es-ES" sz="900">
                <a:solidFill>
                  <a:srgbClr val="B6004C"/>
                </a:solidFill>
                <a:latin typeface="Segoe UI"/>
                <a:cs typeface="Segoe UI"/>
              </a:rPr>
              <a:t>CNPV 2018</a:t>
            </a:r>
          </a:p>
          <a:p>
            <a:pPr algn="ctr"/>
            <a:r>
              <a:rPr lang="es-ES" sz="900" b="1">
                <a:solidFill>
                  <a:srgbClr val="B6004C"/>
                </a:solidFill>
                <a:latin typeface="Segoe UI"/>
                <a:cs typeface="Segoe UI"/>
              </a:rPr>
              <a:t>Difusión de indicadores censales</a:t>
            </a:r>
          </a:p>
        </p:txBody>
      </p:sp>
      <p:sp>
        <p:nvSpPr>
          <p:cNvPr id="91" name="15 Rectángulo">
            <a:extLst>
              <a:ext uri="{FF2B5EF4-FFF2-40B4-BE49-F238E27FC236}">
                <a16:creationId xmlns:a16="http://schemas.microsoft.com/office/drawing/2014/main" id="{3EE7247E-7BF8-5831-0140-AA71EE52328E}"/>
              </a:ext>
            </a:extLst>
          </p:cNvPr>
          <p:cNvSpPr/>
          <p:nvPr/>
        </p:nvSpPr>
        <p:spPr>
          <a:xfrm>
            <a:off x="244371" y="860927"/>
            <a:ext cx="5310781" cy="707886"/>
          </a:xfrm>
          <a:prstGeom prst="rect">
            <a:avLst/>
          </a:prstGeom>
          <a:noFill/>
        </p:spPr>
        <p:txBody>
          <a:bodyPr wrap="square" lIns="91440" tIns="45720" rIns="91440" bIns="45720" anchor="t">
            <a:spAutoFit/>
          </a:bodyPr>
          <a:lstStyle/>
          <a:p>
            <a:pPr marR="8890" defTabSz="1625519">
              <a:defRPr/>
            </a:pPr>
            <a:r>
              <a:rPr lang="es-ES" sz="2000" spc="-133">
                <a:solidFill>
                  <a:schemeClr val="bg1"/>
                </a:solidFill>
                <a:latin typeface="Segoe UI"/>
                <a:ea typeface="Segoe UI" panose="020B0502040204020203" pitchFamily="34" charset="0"/>
                <a:cs typeface="Segoe UI"/>
              </a:rPr>
              <a:t>Difusión alternativa a través de mapas interactivos</a:t>
            </a:r>
          </a:p>
          <a:p>
            <a:pPr marR="8890" defTabSz="1625519">
              <a:defRPr/>
            </a:pPr>
            <a:r>
              <a:rPr lang="es-ES" sz="2000" spc="-133">
                <a:solidFill>
                  <a:schemeClr val="bg1"/>
                </a:solidFill>
                <a:latin typeface="Segoe UI"/>
                <a:ea typeface="Segoe UI" panose="020B0502040204020203" pitchFamily="34" charset="0"/>
                <a:cs typeface="Segoe UI"/>
              </a:rPr>
              <a:t>(</a:t>
            </a:r>
            <a:r>
              <a:rPr lang="es-ES" sz="2000" spc="-133" err="1">
                <a:solidFill>
                  <a:schemeClr val="bg1"/>
                </a:solidFill>
                <a:latin typeface="Segoe UI"/>
                <a:ea typeface="Segoe UI" panose="020B0502040204020203" pitchFamily="34" charset="0"/>
                <a:cs typeface="Segoe UI"/>
              </a:rPr>
              <a:t>Story</a:t>
            </a:r>
            <a:r>
              <a:rPr lang="es-ES" sz="2000" spc="-133">
                <a:solidFill>
                  <a:schemeClr val="bg1"/>
                </a:solidFill>
                <a:latin typeface="Segoe UI"/>
                <a:ea typeface="Segoe UI" panose="020B0502040204020203" pitchFamily="34" charset="0"/>
                <a:cs typeface="Segoe UI"/>
              </a:rPr>
              <a:t> </a:t>
            </a:r>
            <a:r>
              <a:rPr lang="es-ES" sz="2000" spc="-133" err="1">
                <a:solidFill>
                  <a:schemeClr val="bg1"/>
                </a:solidFill>
                <a:latin typeface="Segoe UI"/>
                <a:ea typeface="Segoe UI" panose="020B0502040204020203" pitchFamily="34" charset="0"/>
                <a:cs typeface="Segoe UI"/>
              </a:rPr>
              <a:t>Maps</a:t>
            </a:r>
            <a:r>
              <a:rPr lang="es-ES" sz="2000" spc="-133">
                <a:solidFill>
                  <a:schemeClr val="bg1"/>
                </a:solidFill>
                <a:latin typeface="Segoe UI"/>
                <a:ea typeface="Segoe UI" panose="020B0502040204020203" pitchFamily="34" charset="0"/>
                <a:cs typeface="Segoe UI"/>
              </a:rPr>
              <a:t>)</a:t>
            </a:r>
            <a:endParaRPr lang="es-CO" sz="2000" spc="-133">
              <a:solidFill>
                <a:schemeClr val="bg1"/>
              </a:solidFill>
              <a:latin typeface="Segoe UI"/>
              <a:ea typeface="Segoe UI" panose="020B0502040204020203" pitchFamily="34" charset="0"/>
              <a:cs typeface="Segoe UI"/>
            </a:endParaRPr>
          </a:p>
        </p:txBody>
      </p:sp>
      <p:sp>
        <p:nvSpPr>
          <p:cNvPr id="93" name="CuadroTexto 45">
            <a:extLst>
              <a:ext uri="{FF2B5EF4-FFF2-40B4-BE49-F238E27FC236}">
                <a16:creationId xmlns:a16="http://schemas.microsoft.com/office/drawing/2014/main" id="{D8EC4BF0-A587-B669-2C8F-6A8E3C0BAAD8}"/>
              </a:ext>
            </a:extLst>
          </p:cNvPr>
          <p:cNvSpPr txBox="1"/>
          <p:nvPr/>
        </p:nvSpPr>
        <p:spPr>
          <a:xfrm>
            <a:off x="5521324" y="883873"/>
            <a:ext cx="6561320" cy="584775"/>
          </a:xfrm>
          <a:prstGeom prst="rect">
            <a:avLst/>
          </a:prstGeom>
          <a:noFill/>
        </p:spPr>
        <p:txBody>
          <a:bodyPr wrap="square" lIns="91440" tIns="45720" rIns="91440" bIns="45720" anchor="t">
            <a:spAutoFit/>
          </a:bodyPr>
          <a:lstStyle/>
          <a:p>
            <a:pPr algn="just"/>
            <a:r>
              <a:rPr lang="es-ES" sz="1600">
                <a:solidFill>
                  <a:schemeClr val="tx1">
                    <a:lumMod val="75000"/>
                    <a:lumOff val="25000"/>
                  </a:schemeClr>
                </a:solidFill>
                <a:latin typeface="Segoe UI"/>
                <a:cs typeface="Segoe UI"/>
              </a:rPr>
              <a:t>Mapas acompañados con gráficos, imágenes, videos y otros elementos multimedia para mejorar la experiencia de consulta y visualización.</a:t>
            </a:r>
            <a:endParaRPr lang="es-ES" sz="1600" i="1">
              <a:solidFill>
                <a:schemeClr val="tx1">
                  <a:lumMod val="75000"/>
                  <a:lumOff val="25000"/>
                </a:schemeClr>
              </a:solidFill>
              <a:latin typeface="Segoe UI"/>
              <a:cs typeface="Segoe UI"/>
            </a:endParaRPr>
          </a:p>
        </p:txBody>
      </p:sp>
    </p:spTree>
    <p:extLst>
      <p:ext uri="{BB962C8B-B14F-4D97-AF65-F5344CB8AC3E}">
        <p14:creationId xmlns:p14="http://schemas.microsoft.com/office/powerpoint/2010/main" val="251023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ralelogramo 8">
            <a:extLst>
              <a:ext uri="{FF2B5EF4-FFF2-40B4-BE49-F238E27FC236}">
                <a16:creationId xmlns:a16="http://schemas.microsoft.com/office/drawing/2014/main" id="{D1323C6D-F10F-11C9-15A4-C3FA59F299FC}"/>
              </a:ext>
            </a:extLst>
          </p:cNvPr>
          <p:cNvSpPr/>
          <p:nvPr/>
        </p:nvSpPr>
        <p:spPr>
          <a:xfrm>
            <a:off x="6214405" y="1681160"/>
            <a:ext cx="4912108" cy="412119"/>
          </a:xfrm>
          <a:prstGeom prst="parallelogram">
            <a:avLst/>
          </a:prstGeom>
          <a:solidFill>
            <a:srgbClr val="B6004C"/>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23" name="Rectángulo 8">
            <a:extLst>
              <a:ext uri="{FF2B5EF4-FFF2-40B4-BE49-F238E27FC236}">
                <a16:creationId xmlns:a16="http://schemas.microsoft.com/office/drawing/2014/main" id="{2B630E54-CD51-B3E4-3B52-C6F4C569A312}"/>
              </a:ext>
            </a:extLst>
          </p:cNvPr>
          <p:cNvSpPr/>
          <p:nvPr/>
        </p:nvSpPr>
        <p:spPr>
          <a:xfrm>
            <a:off x="718146" y="4458370"/>
            <a:ext cx="4604596" cy="1696298"/>
          </a:xfrm>
          <a:prstGeom prst="rect">
            <a:avLst/>
          </a:prstGeom>
        </p:spPr>
        <p:txBody>
          <a:bodyPr wrap="square" lIns="121920" tIns="60960" rIns="121920" bIns="60960" anchor="t">
            <a:spAutoFit/>
          </a:bodyPr>
          <a:lstStyle/>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400" b="1">
                <a:solidFill>
                  <a:srgbClr val="B6004C"/>
                </a:solidFill>
                <a:latin typeface="Segoe UI"/>
                <a:ea typeface="Roboto"/>
                <a:cs typeface="Roboto" panose="02000000000000000000" pitchFamily="2" charset="0"/>
              </a:rPr>
              <a:t>Páginas de descarga de información geográfica:</a:t>
            </a:r>
            <a:endParaRPr lang="es-CO" sz="1400" b="1">
              <a:solidFill>
                <a:srgbClr val="B6004C"/>
              </a:solidFill>
              <a:latin typeface="Segoe UI"/>
              <a:ea typeface="Roboto"/>
              <a:cs typeface="Roboto" panose="02000000000000000000" pitchFamily="2" charset="0"/>
            </a:endParaRPr>
          </a:p>
          <a:p>
            <a:pPr marL="245110" marR="82550"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300">
                <a:solidFill>
                  <a:schemeClr val="tx1">
                    <a:lumMod val="75000"/>
                    <a:lumOff val="25000"/>
                  </a:schemeClr>
                </a:solidFill>
                <a:latin typeface="Segoe UI"/>
                <a:ea typeface="Roboto"/>
                <a:cs typeface="Roboto" panose="02000000000000000000" pitchFamily="2" charset="0"/>
              </a:rPr>
              <a:t>Marco Geoestadístico Nacional (MGN)</a:t>
            </a:r>
            <a:endParaRPr lang="es-CO" sz="1300">
              <a:solidFill>
                <a:schemeClr val="tx1">
                  <a:lumMod val="75000"/>
                  <a:lumOff val="25000"/>
                </a:schemeClr>
              </a:solidFill>
              <a:latin typeface="Segoe UI"/>
              <a:ea typeface="Roboto"/>
              <a:cs typeface="Roboto" panose="02000000000000000000" pitchFamily="2" charset="0"/>
            </a:endParaRPr>
          </a:p>
          <a:p>
            <a:pPr marL="245110" marR="82550"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300">
                <a:solidFill>
                  <a:schemeClr val="tx1">
                    <a:lumMod val="75000"/>
                    <a:lumOff val="25000"/>
                  </a:schemeClr>
                </a:solidFill>
                <a:latin typeface="Segoe UI"/>
                <a:ea typeface="Roboto"/>
                <a:cs typeface="Roboto" panose="02000000000000000000" pitchFamily="2" charset="0"/>
              </a:rPr>
              <a:t>Nivel de referencia de veredas</a:t>
            </a:r>
          </a:p>
          <a:p>
            <a:pPr marL="245110" marR="82550"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300">
                <a:solidFill>
                  <a:schemeClr val="tx1">
                    <a:lumMod val="75000"/>
                    <a:lumOff val="25000"/>
                  </a:schemeClr>
                </a:solidFill>
                <a:latin typeface="Segoe UI"/>
                <a:ea typeface="Roboto"/>
                <a:cs typeface="Roboto" panose="02000000000000000000" pitchFamily="2" charset="0"/>
              </a:rPr>
              <a:t>Históricos de codificación </a:t>
            </a:r>
            <a:r>
              <a:rPr lang="es-MX" sz="1300" err="1">
                <a:solidFill>
                  <a:schemeClr val="tx1">
                    <a:lumMod val="75000"/>
                    <a:lumOff val="25000"/>
                  </a:schemeClr>
                </a:solidFill>
                <a:latin typeface="Segoe UI"/>
                <a:ea typeface="Roboto"/>
                <a:cs typeface="Roboto" panose="02000000000000000000" pitchFamily="2" charset="0"/>
              </a:rPr>
              <a:t>Divipola</a:t>
            </a:r>
            <a:endParaRPr lang="es-MX" sz="1300">
              <a:solidFill>
                <a:schemeClr val="tx1">
                  <a:lumMod val="75000"/>
                  <a:lumOff val="25000"/>
                </a:schemeClr>
              </a:solidFill>
              <a:latin typeface="Segoe UI"/>
              <a:ea typeface="Roboto"/>
              <a:cs typeface="Roboto" panose="02000000000000000000" pitchFamily="2" charset="0"/>
            </a:endParaRPr>
          </a:p>
          <a:p>
            <a:pPr marL="245110" marR="82550"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300">
                <a:solidFill>
                  <a:schemeClr val="tx1">
                    <a:lumMod val="75000"/>
                    <a:lumOff val="25000"/>
                  </a:schemeClr>
                </a:solidFill>
                <a:latin typeface="Segoe UI"/>
                <a:ea typeface="Roboto"/>
                <a:cs typeface="Roboto" panose="02000000000000000000" pitchFamily="2" charset="0"/>
              </a:rPr>
              <a:t>Marco Maestro Rural Agropecuario (MMRA)</a:t>
            </a:r>
          </a:p>
          <a:p>
            <a:pPr marL="245110" marR="82550"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CO" sz="1300" b="1">
                <a:solidFill>
                  <a:schemeClr val="tx1">
                    <a:lumMod val="75000"/>
                    <a:lumOff val="25000"/>
                  </a:schemeClr>
                </a:solidFill>
                <a:latin typeface="Segoe UI"/>
                <a:ea typeface="+mn-lt"/>
                <a:cs typeface="+mn-lt"/>
              </a:rPr>
              <a:t>MGN integrado a variables del CNV2018</a:t>
            </a:r>
            <a:endParaRPr lang="es-MX" sz="1300" b="1">
              <a:solidFill>
                <a:schemeClr val="tx1">
                  <a:lumMod val="75000"/>
                  <a:lumOff val="25000"/>
                </a:schemeClr>
              </a:solidFill>
              <a:latin typeface="Segoe UI"/>
              <a:ea typeface="+mn-lt"/>
              <a:cs typeface="+mn-lt"/>
            </a:endParaRPr>
          </a:p>
          <a:p>
            <a:pPr marL="16510" marR="82550" defTabSz="1219170">
              <a:lnSpc>
                <a:spcPct val="110000"/>
              </a:lnSpc>
              <a:buClr>
                <a:srgbClr val="C00000"/>
              </a:buClr>
              <a:tabLst>
                <a:tab pos="997348" algn="l"/>
                <a:tab pos="1867700" algn="l"/>
                <a:tab pos="2652540" algn="l"/>
                <a:tab pos="3806518" algn="l"/>
                <a:tab pos="4524474" algn="l"/>
                <a:tab pos="6285496" algn="l"/>
                <a:tab pos="6866295" algn="l"/>
                <a:tab pos="7982174" algn="l"/>
                <a:tab pos="8768707" algn="l"/>
                <a:tab pos="9556088" algn="l"/>
              </a:tabLst>
              <a:defRPr/>
            </a:pPr>
            <a:endParaRPr lang="es-MX" sz="1300">
              <a:solidFill>
                <a:schemeClr val="tx1">
                  <a:lumMod val="75000"/>
                  <a:lumOff val="25000"/>
                </a:schemeClr>
              </a:solidFill>
              <a:latin typeface="Segoe UI"/>
              <a:ea typeface="Roboto" panose="02000000000000000000" pitchFamily="2" charset="0"/>
              <a:cs typeface="Roboto" panose="02000000000000000000" pitchFamily="2" charset="0"/>
            </a:endParaRPr>
          </a:p>
        </p:txBody>
      </p:sp>
      <p:sp>
        <p:nvSpPr>
          <p:cNvPr id="25" name="object 898">
            <a:extLst>
              <a:ext uri="{FF2B5EF4-FFF2-40B4-BE49-F238E27FC236}">
                <a16:creationId xmlns:a16="http://schemas.microsoft.com/office/drawing/2014/main" id="{E266A8ED-B6E7-01B5-596A-04B3C6AF60A9}"/>
              </a:ext>
            </a:extLst>
          </p:cNvPr>
          <p:cNvSpPr txBox="1"/>
          <p:nvPr/>
        </p:nvSpPr>
        <p:spPr>
          <a:xfrm>
            <a:off x="6620804" y="1743028"/>
            <a:ext cx="3471525" cy="257250"/>
          </a:xfrm>
          <a:prstGeom prst="rect">
            <a:avLst/>
          </a:prstGeom>
        </p:spPr>
        <p:txBody>
          <a:bodyPr vert="horz" wrap="square" lIns="0" tIns="0" rIns="0" bIns="0" rtlCol="0" anchor="t">
            <a:spAutoFit/>
          </a:bodyPr>
          <a:lstStyle/>
          <a:p>
            <a:pPr marL="16510" marR="82550" algn="ctr"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ES" sz="1600" b="1">
                <a:solidFill>
                  <a:schemeClr val="bg1"/>
                </a:solidFill>
                <a:latin typeface="Segoe UI"/>
                <a:cs typeface="Arial"/>
              </a:rPr>
              <a:t>Servicios Web Geográficos</a:t>
            </a:r>
          </a:p>
        </p:txBody>
      </p:sp>
      <p:grpSp>
        <p:nvGrpSpPr>
          <p:cNvPr id="29" name="3 Grupo">
            <a:extLst>
              <a:ext uri="{FF2B5EF4-FFF2-40B4-BE49-F238E27FC236}">
                <a16:creationId xmlns:a16="http://schemas.microsoft.com/office/drawing/2014/main" id="{09FEA226-D3CE-CE4B-683A-AF4D94576395}"/>
              </a:ext>
            </a:extLst>
          </p:cNvPr>
          <p:cNvGrpSpPr/>
          <p:nvPr/>
        </p:nvGrpSpPr>
        <p:grpSpPr>
          <a:xfrm>
            <a:off x="1738338" y="2379402"/>
            <a:ext cx="2256697" cy="1925515"/>
            <a:chOff x="687018" y="1571921"/>
            <a:chExt cx="3047521" cy="2506831"/>
          </a:xfrm>
        </p:grpSpPr>
        <p:pic>
          <p:nvPicPr>
            <p:cNvPr id="27" name="Picture 26" descr="D:\Alejandra Tellez\21__PRESENTACIONES\images\general\pc.jpg">
              <a:extLst>
                <a:ext uri="{FF2B5EF4-FFF2-40B4-BE49-F238E27FC236}">
                  <a16:creationId xmlns:a16="http://schemas.microsoft.com/office/drawing/2014/main" id="{F012770E-3228-D6E4-9279-961841054B4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7018" y="1571921"/>
              <a:ext cx="3047521" cy="2506831"/>
            </a:xfrm>
            <a:prstGeom prst="rect">
              <a:avLst/>
            </a:prstGeom>
            <a:noFill/>
            <a:extLst>
              <a:ext uri="{909E8E84-426E-40DD-AFC4-6F175D3DCCD1}">
                <a14:hiddenFill xmlns:a14="http://schemas.microsoft.com/office/drawing/2010/main">
                  <a:solidFill>
                    <a:srgbClr val="FFFFFF"/>
                  </a:solidFill>
                </a14:hiddenFill>
              </a:ext>
            </a:extLst>
          </p:spPr>
        </p:pic>
        <p:pic>
          <p:nvPicPr>
            <p:cNvPr id="28" name="42 Imagen">
              <a:extLst>
                <a:ext uri="{FF2B5EF4-FFF2-40B4-BE49-F238E27FC236}">
                  <a16:creationId xmlns:a16="http://schemas.microsoft.com/office/drawing/2014/main" id="{819FE614-3762-CED8-D586-C8F6AD71E1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7201" y="1684130"/>
              <a:ext cx="2834921" cy="1623274"/>
            </a:xfrm>
            <a:prstGeom prst="rect">
              <a:avLst/>
            </a:prstGeom>
          </p:spPr>
        </p:pic>
      </p:grpSp>
      <p:grpSp>
        <p:nvGrpSpPr>
          <p:cNvPr id="34" name="5 Grupo">
            <a:extLst>
              <a:ext uri="{FF2B5EF4-FFF2-40B4-BE49-F238E27FC236}">
                <a16:creationId xmlns:a16="http://schemas.microsoft.com/office/drawing/2014/main" id="{F5693338-C4A5-B03F-FCE2-6BC117492CE5}"/>
              </a:ext>
            </a:extLst>
          </p:cNvPr>
          <p:cNvGrpSpPr/>
          <p:nvPr/>
        </p:nvGrpSpPr>
        <p:grpSpPr>
          <a:xfrm>
            <a:off x="7309898" y="2296308"/>
            <a:ext cx="2874301" cy="2245652"/>
            <a:chOff x="4859410" y="722001"/>
            <a:chExt cx="3575074" cy="2869004"/>
          </a:xfrm>
          <a:effectLst>
            <a:outerShdw blurRad="50800" dist="38100" dir="2700000" algn="tl" rotWithShape="0">
              <a:prstClr val="black">
                <a:alpha val="40000"/>
              </a:prstClr>
            </a:outerShdw>
          </a:effectLst>
        </p:grpSpPr>
        <p:pic>
          <p:nvPicPr>
            <p:cNvPr id="31" name="Picture 30" descr="C:\Users\matellezr\Downloads\screencapture-192-168-0-83-servicios-servicios-web-geograficos-2019-10-10-12_02_35.png">
              <a:extLst>
                <a:ext uri="{FF2B5EF4-FFF2-40B4-BE49-F238E27FC236}">
                  <a16:creationId xmlns:a16="http://schemas.microsoft.com/office/drawing/2014/main" id="{D37A4CDC-A300-BC7B-7316-03588AEB485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859410" y="928125"/>
              <a:ext cx="1821307" cy="2107229"/>
            </a:xfrm>
            <a:prstGeom prst="rect">
              <a:avLst/>
            </a:prstGeom>
            <a:ln>
              <a:noFill/>
            </a:ln>
            <a:effectLst>
              <a:outerShdw blurRad="292100" dist="139700" dir="2700000" algn="tl" rotWithShape="0">
                <a:schemeClr val="bg1">
                  <a:lumMod val="75000"/>
                  <a:alpha val="65000"/>
                </a:schemeClr>
              </a:outerShdw>
            </a:effectLst>
            <a:extLst>
              <a:ext uri="{909E8E84-426E-40DD-AFC4-6F175D3DCCD1}">
                <a14:hiddenFill xmlns:a14="http://schemas.microsoft.com/office/drawing/2010/main">
                  <a:solidFill>
                    <a:srgbClr val="FFFFFF"/>
                  </a:solidFill>
                </a14:hiddenFill>
              </a:ext>
            </a:extLst>
          </p:spPr>
        </p:pic>
        <p:pic>
          <p:nvPicPr>
            <p:cNvPr id="32" name="Picture 31" descr="C:\Users\matellezr\Downloads\screencapture-192-168-0-83-servicios-servicios-web-geograficos-sociedad-2019-10-10-12_03_28.png">
              <a:extLst>
                <a:ext uri="{FF2B5EF4-FFF2-40B4-BE49-F238E27FC236}">
                  <a16:creationId xmlns:a16="http://schemas.microsoft.com/office/drawing/2014/main" id="{521FD2A7-ACD4-81F1-0FC1-7C8A7831317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13177" y="722001"/>
              <a:ext cx="1821307" cy="1629293"/>
            </a:xfrm>
            <a:prstGeom prst="rect">
              <a:avLst/>
            </a:prstGeom>
            <a:ln>
              <a:noFill/>
            </a:ln>
            <a:effectLst>
              <a:outerShdw blurRad="292100" dist="139700" dir="2700000" algn="tl" rotWithShape="0">
                <a:schemeClr val="bg1">
                  <a:lumMod val="75000"/>
                  <a:alpha val="65000"/>
                </a:schemeClr>
              </a:outerShdw>
            </a:effectLst>
            <a:extLst>
              <a:ext uri="{909E8E84-426E-40DD-AFC4-6F175D3DCCD1}">
                <a14:hiddenFill xmlns:a14="http://schemas.microsoft.com/office/drawing/2010/main">
                  <a:solidFill>
                    <a:srgbClr val="FFFFFF"/>
                  </a:solidFill>
                </a14:hiddenFill>
              </a:ext>
            </a:extLst>
          </p:spPr>
        </p:pic>
        <p:pic>
          <p:nvPicPr>
            <p:cNvPr id="33" name="Picture 5" descr="C:\Users\matellezr\Downloads\screencapture-192-168-0-83-servicios-servicios-web-geograficos-territorio-agropecuario-2019-10-10-12_04_25.png">
              <a:extLst>
                <a:ext uri="{FF2B5EF4-FFF2-40B4-BE49-F238E27FC236}">
                  <a16:creationId xmlns:a16="http://schemas.microsoft.com/office/drawing/2014/main" id="{76E809A0-C845-6F55-F5B2-001A1186290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90298" y="2240666"/>
              <a:ext cx="1737592" cy="1350339"/>
            </a:xfrm>
            <a:prstGeom prst="rect">
              <a:avLst/>
            </a:prstGeom>
            <a:ln>
              <a:noFill/>
            </a:ln>
            <a:effectLst>
              <a:outerShdw blurRad="292100" dist="139700" dir="2700000" algn="tl" rotWithShape="0">
                <a:schemeClr val="bg1">
                  <a:lumMod val="75000"/>
                  <a:alpha val="65000"/>
                </a:schemeClr>
              </a:outerShdw>
            </a:effectLst>
            <a:extLst>
              <a:ext uri="{909E8E84-426E-40DD-AFC4-6F175D3DCCD1}">
                <a14:hiddenFill xmlns:a14="http://schemas.microsoft.com/office/drawing/2010/main">
                  <a:solidFill>
                    <a:srgbClr val="FFFFFF"/>
                  </a:solidFill>
                </a14:hiddenFill>
              </a:ext>
            </a:extLst>
          </p:spPr>
        </p:pic>
      </p:grpSp>
      <p:sp>
        <p:nvSpPr>
          <p:cNvPr id="36" name="Rectángulo 8">
            <a:extLst>
              <a:ext uri="{FF2B5EF4-FFF2-40B4-BE49-F238E27FC236}">
                <a16:creationId xmlns:a16="http://schemas.microsoft.com/office/drawing/2014/main" id="{A63B2F6F-F6BE-C570-428C-1FF0B28B3EED}"/>
              </a:ext>
            </a:extLst>
          </p:cNvPr>
          <p:cNvSpPr/>
          <p:nvPr/>
        </p:nvSpPr>
        <p:spPr>
          <a:xfrm>
            <a:off x="6303812" y="4678688"/>
            <a:ext cx="5571165" cy="782394"/>
          </a:xfrm>
          <a:prstGeom prst="rect">
            <a:avLst/>
          </a:prstGeom>
        </p:spPr>
        <p:txBody>
          <a:bodyPr wrap="square" lIns="121920" tIns="60960" rIns="121920" bIns="60960" anchor="t">
            <a:spAutoFit/>
          </a:bodyPr>
          <a:lstStyle/>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300">
                <a:solidFill>
                  <a:schemeClr val="tx1">
                    <a:lumMod val="75000"/>
                    <a:lumOff val="25000"/>
                  </a:schemeClr>
                </a:solidFill>
                <a:latin typeface="Segoe UI"/>
                <a:ea typeface="Roboto"/>
                <a:cs typeface="Roboto" panose="02000000000000000000" pitchFamily="2" charset="0"/>
              </a:rPr>
              <a:t>Nueva visualización a partir de servicios web que traen la información de las tablas creadas para su descarga.</a:t>
            </a:r>
          </a:p>
          <a:p>
            <a:pPr marL="245110" marR="82550"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300">
                <a:solidFill>
                  <a:schemeClr val="tx1">
                    <a:lumMod val="75000"/>
                    <a:lumOff val="25000"/>
                  </a:schemeClr>
                </a:solidFill>
                <a:latin typeface="Segoe UI"/>
                <a:ea typeface="Roboto"/>
                <a:cs typeface="Roboto" panose="02000000000000000000" pitchFamily="2" charset="0"/>
              </a:rPr>
              <a:t>Servicios Web Geográficos de Mapas: WFS, WMS, WMTS; </a:t>
            </a:r>
            <a:endParaRPr lang="es-MX" sz="1300">
              <a:solidFill>
                <a:schemeClr val="tx1">
                  <a:lumMod val="75000"/>
                  <a:lumOff val="25000"/>
                </a:schemeClr>
              </a:solidFill>
              <a:latin typeface="Segoe UI"/>
              <a:ea typeface="Roboto" panose="02000000000000000000" pitchFamily="2" charset="0"/>
              <a:cs typeface="Roboto" panose="02000000000000000000" pitchFamily="2" charset="0"/>
            </a:endParaRPr>
          </a:p>
        </p:txBody>
      </p:sp>
      <p:sp>
        <p:nvSpPr>
          <p:cNvPr id="38" name="Rectángulo: esquinas redondeadas 6">
            <a:extLst>
              <a:ext uri="{FF2B5EF4-FFF2-40B4-BE49-F238E27FC236}">
                <a16:creationId xmlns:a16="http://schemas.microsoft.com/office/drawing/2014/main" id="{E5CE23BA-DF6E-070D-38B3-1AE265CED79B}"/>
              </a:ext>
            </a:extLst>
          </p:cNvPr>
          <p:cNvSpPr/>
          <p:nvPr/>
        </p:nvSpPr>
        <p:spPr>
          <a:xfrm>
            <a:off x="7016620" y="5860819"/>
            <a:ext cx="3603248" cy="353339"/>
          </a:xfrm>
          <a:prstGeom prst="roundRect">
            <a:avLst>
              <a:gd name="adj" fmla="val 50000"/>
            </a:avLst>
          </a:prstGeom>
          <a:solidFill>
            <a:srgbClr val="007DA4"/>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40" name="CuadroTexto 4">
            <a:extLst>
              <a:ext uri="{FF2B5EF4-FFF2-40B4-BE49-F238E27FC236}">
                <a16:creationId xmlns:a16="http://schemas.microsoft.com/office/drawing/2014/main" id="{B6644FFC-1BF1-34C1-C6D4-F5310C1D46D4}"/>
              </a:ext>
            </a:extLst>
          </p:cNvPr>
          <p:cNvSpPr txBox="1"/>
          <p:nvPr/>
        </p:nvSpPr>
        <p:spPr>
          <a:xfrm>
            <a:off x="7050633" y="5858044"/>
            <a:ext cx="3523332" cy="369332"/>
          </a:xfrm>
          <a:prstGeom prst="rect">
            <a:avLst/>
          </a:prstGeom>
          <a:noFill/>
        </p:spPr>
        <p:txBody>
          <a:bodyPr wrap="square" lIns="121920" tIns="60960" rIns="121920" bIns="60960" rtlCol="0" anchor="t">
            <a:spAutoFit/>
          </a:bodyPr>
          <a:lstStyle/>
          <a:p>
            <a:pPr algn="ctr"/>
            <a:r>
              <a:rPr lang="es-CO" sz="1600" b="1">
                <a:solidFill>
                  <a:schemeClr val="bg1"/>
                </a:solidFill>
                <a:latin typeface="Segoe UI"/>
                <a:cs typeface="Segoe UI"/>
              </a:rPr>
              <a:t>250</a:t>
            </a:r>
            <a:r>
              <a:rPr lang="es-CO" sz="1600">
                <a:solidFill>
                  <a:schemeClr val="bg1"/>
                </a:solidFill>
                <a:latin typeface="Segoe UI"/>
                <a:cs typeface="Segoe UI"/>
              </a:rPr>
              <a:t>  Servicios web geográficos</a:t>
            </a:r>
          </a:p>
        </p:txBody>
      </p:sp>
      <p:sp>
        <p:nvSpPr>
          <p:cNvPr id="42" name="Elipse 49">
            <a:extLst>
              <a:ext uri="{FF2B5EF4-FFF2-40B4-BE49-F238E27FC236}">
                <a16:creationId xmlns:a16="http://schemas.microsoft.com/office/drawing/2014/main" id="{054D90F6-31A1-A61B-5E4F-7F467870F880}"/>
              </a:ext>
            </a:extLst>
          </p:cNvPr>
          <p:cNvSpPr/>
          <p:nvPr/>
        </p:nvSpPr>
        <p:spPr>
          <a:xfrm>
            <a:off x="10334223" y="1572153"/>
            <a:ext cx="622264" cy="622264"/>
          </a:xfrm>
          <a:prstGeom prst="ellipse">
            <a:avLst/>
          </a:prstGeom>
          <a:solidFill>
            <a:srgbClr val="B6004C"/>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44" name="TextBox 43">
            <a:extLst>
              <a:ext uri="{FF2B5EF4-FFF2-40B4-BE49-F238E27FC236}">
                <a16:creationId xmlns:a16="http://schemas.microsoft.com/office/drawing/2014/main" id="{C48E8D21-DFAE-C266-EAFE-55E2F8312EA5}"/>
              </a:ext>
            </a:extLst>
          </p:cNvPr>
          <p:cNvSpPr txBox="1"/>
          <p:nvPr/>
        </p:nvSpPr>
        <p:spPr>
          <a:xfrm>
            <a:off x="7050605" y="5542232"/>
            <a:ext cx="3657600"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200" b="1">
                <a:solidFill>
                  <a:srgbClr val="B6004C"/>
                </a:solidFill>
                <a:latin typeface="Segoe UI"/>
                <a:cs typeface="Segoe UI"/>
              </a:rPr>
              <a:t>https://geoportal.dane.gov.co/mparcgis/rest/</a:t>
            </a:r>
          </a:p>
        </p:txBody>
      </p:sp>
      <p:sp>
        <p:nvSpPr>
          <p:cNvPr id="46" name="object 898">
            <a:extLst>
              <a:ext uri="{FF2B5EF4-FFF2-40B4-BE49-F238E27FC236}">
                <a16:creationId xmlns:a16="http://schemas.microsoft.com/office/drawing/2014/main" id="{F3E64871-FC87-0186-66CB-C0B7DBCE5C4A}"/>
              </a:ext>
            </a:extLst>
          </p:cNvPr>
          <p:cNvSpPr txBox="1"/>
          <p:nvPr/>
        </p:nvSpPr>
        <p:spPr>
          <a:xfrm>
            <a:off x="310701" y="828291"/>
            <a:ext cx="11974612" cy="369332"/>
          </a:xfrm>
          <a:prstGeom prst="rect">
            <a:avLst/>
          </a:prstGeom>
        </p:spPr>
        <p:txBody>
          <a:bodyPr vert="horz" wrap="square" lIns="0" tIns="0" rIns="0" bIns="0" rtlCol="0" anchor="t">
            <a:spAutoFit/>
          </a:bodyPr>
          <a:lstStyle/>
          <a:p>
            <a:pPr marL="16510"/>
            <a:r>
              <a:rPr lang="es-CO" sz="2400" b="1">
                <a:solidFill>
                  <a:srgbClr val="B6004B"/>
                </a:solidFill>
                <a:latin typeface="Segoe UI"/>
                <a:cs typeface="Arial"/>
              </a:rPr>
              <a:t>Servicios Web de información geográfica</a:t>
            </a:r>
            <a:endParaRPr lang="en-US" sz="2400">
              <a:latin typeface="Segoe UI"/>
              <a:cs typeface="Segoe UI"/>
            </a:endParaRPr>
          </a:p>
        </p:txBody>
      </p:sp>
      <p:sp>
        <p:nvSpPr>
          <p:cNvPr id="48" name="Paralelogramo 30">
            <a:extLst>
              <a:ext uri="{FF2B5EF4-FFF2-40B4-BE49-F238E27FC236}">
                <a16:creationId xmlns:a16="http://schemas.microsoft.com/office/drawing/2014/main" id="{744183BC-BF75-5BAE-F137-161DDA54111E}"/>
              </a:ext>
            </a:extLst>
          </p:cNvPr>
          <p:cNvSpPr/>
          <p:nvPr/>
        </p:nvSpPr>
        <p:spPr>
          <a:xfrm>
            <a:off x="410634" y="1681160"/>
            <a:ext cx="4912108" cy="412119"/>
          </a:xfrm>
          <a:prstGeom prst="parallelogram">
            <a:avLst/>
          </a:prstGeom>
          <a:solidFill>
            <a:srgbClr val="B6004C"/>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50" name="object 898">
            <a:extLst>
              <a:ext uri="{FF2B5EF4-FFF2-40B4-BE49-F238E27FC236}">
                <a16:creationId xmlns:a16="http://schemas.microsoft.com/office/drawing/2014/main" id="{8A4E3F92-7FFC-A762-D506-9AC142D727BF}"/>
              </a:ext>
            </a:extLst>
          </p:cNvPr>
          <p:cNvSpPr txBox="1"/>
          <p:nvPr/>
        </p:nvSpPr>
        <p:spPr>
          <a:xfrm>
            <a:off x="817034" y="1743028"/>
            <a:ext cx="3471525" cy="257250"/>
          </a:xfrm>
          <a:prstGeom prst="rect">
            <a:avLst/>
          </a:prstGeom>
        </p:spPr>
        <p:txBody>
          <a:bodyPr vert="horz" wrap="square" lIns="0" tIns="0" rIns="0" bIns="0" rtlCol="0" anchor="t">
            <a:spAutoFit/>
          </a:bodyPr>
          <a:lstStyle/>
          <a:p>
            <a:pPr marL="16510" marR="82550" algn="ctr"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ES" sz="1600" b="1">
                <a:solidFill>
                  <a:schemeClr val="bg1"/>
                </a:solidFill>
                <a:latin typeface="Segoe UI"/>
                <a:cs typeface="Arial"/>
              </a:rPr>
              <a:t>Páginas de Descarga</a:t>
            </a:r>
            <a:endParaRPr lang="da-DK" sz="1600" b="1">
              <a:solidFill>
                <a:schemeClr val="bg1"/>
              </a:solidFill>
              <a:latin typeface="Segoe UI"/>
              <a:cs typeface="Arial"/>
            </a:endParaRPr>
          </a:p>
        </p:txBody>
      </p:sp>
      <p:sp>
        <p:nvSpPr>
          <p:cNvPr id="52" name="Elipse 34">
            <a:extLst>
              <a:ext uri="{FF2B5EF4-FFF2-40B4-BE49-F238E27FC236}">
                <a16:creationId xmlns:a16="http://schemas.microsoft.com/office/drawing/2014/main" id="{56335362-809B-0F58-0C9D-17D23E8FC3A9}"/>
              </a:ext>
            </a:extLst>
          </p:cNvPr>
          <p:cNvSpPr/>
          <p:nvPr/>
        </p:nvSpPr>
        <p:spPr>
          <a:xfrm>
            <a:off x="4530452" y="1572153"/>
            <a:ext cx="622264" cy="622264"/>
          </a:xfrm>
          <a:prstGeom prst="ellipse">
            <a:avLst/>
          </a:prstGeom>
          <a:solidFill>
            <a:srgbClr val="B6004C"/>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pic>
        <p:nvPicPr>
          <p:cNvPr id="54" name="Gráfico 39">
            <a:extLst>
              <a:ext uri="{FF2B5EF4-FFF2-40B4-BE49-F238E27FC236}">
                <a16:creationId xmlns:a16="http://schemas.microsoft.com/office/drawing/2014/main" id="{9BE41A8C-BBD6-930C-DBFB-9E535ECE3E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6607" y="1667678"/>
            <a:ext cx="275663" cy="385928"/>
          </a:xfrm>
          <a:prstGeom prst="rect">
            <a:avLst/>
          </a:prstGeom>
          <a:effectLst>
            <a:outerShdw blurRad="50800" dist="38100" dir="2700000" algn="tl" rotWithShape="0">
              <a:prstClr val="black">
                <a:alpha val="40000"/>
              </a:prstClr>
            </a:outerShdw>
          </a:effectLst>
        </p:spPr>
      </p:pic>
      <p:pic>
        <p:nvPicPr>
          <p:cNvPr id="56" name="Gráfico 44">
            <a:extLst>
              <a:ext uri="{FF2B5EF4-FFF2-40B4-BE49-F238E27FC236}">
                <a16:creationId xmlns:a16="http://schemas.microsoft.com/office/drawing/2014/main" id="{6533D74F-A2A8-9C4A-E8E7-EFA16359B6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51531" y="1693858"/>
            <a:ext cx="385928" cy="385928"/>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3233467A-2108-59C8-6A4A-983777C38D0B}"/>
              </a:ext>
            </a:extLst>
          </p:cNvPr>
          <p:cNvSpPr txBox="1"/>
          <p:nvPr/>
        </p:nvSpPr>
        <p:spPr>
          <a:xfrm>
            <a:off x="317653" y="1199238"/>
            <a:ext cx="96195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b="1">
                <a:solidFill>
                  <a:srgbClr val="262626"/>
                </a:solidFill>
              </a:rPr>
              <a:t>Servicios interoperables y de descarga de información geoestadística.</a:t>
            </a:r>
            <a:endParaRPr lang="en-US">
              <a:solidFill>
                <a:srgbClr val="262626"/>
              </a:solidFill>
            </a:endParaRPr>
          </a:p>
        </p:txBody>
      </p:sp>
      <p:pic>
        <p:nvPicPr>
          <p:cNvPr id="4" name="Picture 96">
            <a:extLst>
              <a:ext uri="{FF2B5EF4-FFF2-40B4-BE49-F238E27FC236}">
                <a16:creationId xmlns:a16="http://schemas.microsoft.com/office/drawing/2014/main" id="{B7336BED-0FD5-4C1F-37F2-60B57481AE78}"/>
              </a:ext>
            </a:extLst>
          </p:cNvPr>
          <p:cNvPicPr>
            <a:picLocks noChangeAspect="1"/>
          </p:cNvPicPr>
          <p:nvPr/>
        </p:nvPicPr>
        <p:blipFill>
          <a:blip r:embed="rId11"/>
          <a:stretch>
            <a:fillRect/>
          </a:stretch>
        </p:blipFill>
        <p:spPr>
          <a:xfrm>
            <a:off x="1566232" y="112133"/>
            <a:ext cx="1448720" cy="546915"/>
          </a:xfrm>
          <a:prstGeom prst="rect">
            <a:avLst/>
          </a:prstGeom>
        </p:spPr>
      </p:pic>
      <p:pic>
        <p:nvPicPr>
          <p:cNvPr id="6" name="Picture 116">
            <a:extLst>
              <a:ext uri="{FF2B5EF4-FFF2-40B4-BE49-F238E27FC236}">
                <a16:creationId xmlns:a16="http://schemas.microsoft.com/office/drawing/2014/main" id="{ECCFECC3-2CD5-362E-8A77-14550CD9C0DA}"/>
              </a:ext>
            </a:extLst>
          </p:cNvPr>
          <p:cNvPicPr>
            <a:picLocks noChangeAspect="1"/>
          </p:cNvPicPr>
          <p:nvPr/>
        </p:nvPicPr>
        <p:blipFill>
          <a:blip r:embed="rId12"/>
          <a:stretch>
            <a:fillRect/>
          </a:stretch>
        </p:blipFill>
        <p:spPr>
          <a:xfrm>
            <a:off x="235027" y="153796"/>
            <a:ext cx="1191659" cy="518675"/>
          </a:xfrm>
          <a:prstGeom prst="rect">
            <a:avLst/>
          </a:prstGeom>
        </p:spPr>
      </p:pic>
    </p:spTree>
    <p:extLst>
      <p:ext uri="{BB962C8B-B14F-4D97-AF65-F5344CB8AC3E}">
        <p14:creationId xmlns:p14="http://schemas.microsoft.com/office/powerpoint/2010/main" val="245855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8">
            <a:extLst>
              <a:ext uri="{FF2B5EF4-FFF2-40B4-BE49-F238E27FC236}">
                <a16:creationId xmlns:a16="http://schemas.microsoft.com/office/drawing/2014/main" id="{3017B992-AD01-DF05-4033-5FB42EB180BC}"/>
              </a:ext>
            </a:extLst>
          </p:cNvPr>
          <p:cNvSpPr/>
          <p:nvPr/>
        </p:nvSpPr>
        <p:spPr>
          <a:xfrm>
            <a:off x="410634" y="4523898"/>
            <a:ext cx="5177365" cy="1233671"/>
          </a:xfrm>
          <a:prstGeom prst="rect">
            <a:avLst/>
          </a:prstGeom>
        </p:spPr>
        <p:txBody>
          <a:bodyPr wrap="square" lIns="121920" tIns="60960" rIns="121920" bIns="6096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300" b="1">
                <a:solidFill>
                  <a:srgbClr val="B6004C"/>
                </a:solidFill>
                <a:latin typeface="Segoe UI"/>
                <a:ea typeface="Roboto"/>
                <a:cs typeface="Roboto" panose="02000000000000000000" pitchFamily="2" charset="0"/>
              </a:rPr>
              <a:t>La App Móvil permite:</a:t>
            </a:r>
          </a:p>
          <a:p>
            <a:pPr marL="245110" marR="82550" indent="-227965" defTabSz="1219170">
              <a:lnSpc>
                <a:spcPct val="110000"/>
              </a:lnSpc>
              <a:buClr>
                <a:srgbClr val="B6004C"/>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300">
                <a:solidFill>
                  <a:schemeClr val="tx1">
                    <a:lumMod val="75000"/>
                    <a:lumOff val="25000"/>
                  </a:schemeClr>
                </a:solidFill>
                <a:latin typeface="Segoe UI"/>
                <a:ea typeface="Roboto"/>
                <a:cs typeface="Roboto" panose="02000000000000000000" pitchFamily="2" charset="0"/>
              </a:rPr>
              <a:t>Consulta de la codificación de departamentos, municipios y centros poblados</a:t>
            </a:r>
          </a:p>
          <a:p>
            <a:pPr marL="245110" marR="82550" indent="-227965" defTabSz="1219170">
              <a:lnSpc>
                <a:spcPct val="110000"/>
              </a:lnSpc>
              <a:buClr>
                <a:srgbClr val="B6004C"/>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300">
                <a:solidFill>
                  <a:schemeClr val="tx1">
                    <a:lumMod val="75000"/>
                    <a:lumOff val="25000"/>
                  </a:schemeClr>
                </a:solidFill>
                <a:latin typeface="Segoe UI"/>
                <a:ea typeface="Roboto"/>
                <a:cs typeface="Roboto" panose="02000000000000000000" pitchFamily="2" charset="0"/>
              </a:rPr>
              <a:t>Ubicar geográficamente los centros poblados</a:t>
            </a:r>
          </a:p>
          <a:p>
            <a:pPr marL="245110" marR="82550" indent="-227965" defTabSz="1219170">
              <a:lnSpc>
                <a:spcPct val="110000"/>
              </a:lnSpc>
              <a:buClr>
                <a:srgbClr val="B6004C"/>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300">
                <a:solidFill>
                  <a:schemeClr val="tx1">
                    <a:lumMod val="75000"/>
                    <a:lumOff val="25000"/>
                  </a:schemeClr>
                </a:solidFill>
                <a:latin typeface="Segoe UI"/>
                <a:ea typeface="Roboto"/>
                <a:cs typeface="Roboto" panose="02000000000000000000" pitchFamily="2" charset="0"/>
              </a:rPr>
              <a:t>Descarga de listados vigentes de codificación</a:t>
            </a:r>
          </a:p>
        </p:txBody>
      </p:sp>
      <p:sp>
        <p:nvSpPr>
          <p:cNvPr id="5" name="Rectángulo 8">
            <a:extLst>
              <a:ext uri="{FF2B5EF4-FFF2-40B4-BE49-F238E27FC236}">
                <a16:creationId xmlns:a16="http://schemas.microsoft.com/office/drawing/2014/main" id="{25C028FD-2A3F-519C-3875-3F23C87C0630}"/>
              </a:ext>
            </a:extLst>
          </p:cNvPr>
          <p:cNvSpPr/>
          <p:nvPr/>
        </p:nvSpPr>
        <p:spPr>
          <a:xfrm>
            <a:off x="6214404" y="4523898"/>
            <a:ext cx="5876653" cy="1233671"/>
          </a:xfrm>
          <a:prstGeom prst="rect">
            <a:avLst/>
          </a:prstGeom>
        </p:spPr>
        <p:txBody>
          <a:bodyPr wrap="square" lIns="121920" tIns="60960" rIns="121920" bIns="6096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300" b="1">
                <a:solidFill>
                  <a:srgbClr val="B6004C"/>
                </a:solidFill>
                <a:latin typeface="Segoe UI"/>
                <a:ea typeface="Roboto"/>
                <a:cs typeface="Segoe UI"/>
              </a:rPr>
              <a:t>Funcionalidades:</a:t>
            </a:r>
          </a:p>
          <a:p>
            <a:pPr marL="245110" marR="82550" indent="-227965" defTabSz="1219170">
              <a:lnSpc>
                <a:spcPct val="110000"/>
              </a:lnSpc>
              <a:buClr>
                <a:srgbClr val="B6004C"/>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300">
                <a:solidFill>
                  <a:schemeClr val="tx1">
                    <a:lumMod val="75000"/>
                    <a:lumOff val="25000"/>
                  </a:schemeClr>
                </a:solidFill>
                <a:latin typeface="Segoe UI"/>
                <a:ea typeface="Roboto"/>
                <a:cs typeface="Segoe UI"/>
              </a:rPr>
              <a:t>Consulta de datos del CNPV2018 por manzana</a:t>
            </a:r>
          </a:p>
          <a:p>
            <a:pPr marL="245110" marR="82550" indent="-227965" defTabSz="1219170">
              <a:lnSpc>
                <a:spcPct val="110000"/>
              </a:lnSpc>
              <a:buClr>
                <a:srgbClr val="B6004C"/>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300">
                <a:solidFill>
                  <a:schemeClr val="tx1">
                    <a:lumMod val="75000"/>
                    <a:lumOff val="25000"/>
                  </a:schemeClr>
                </a:solidFill>
                <a:latin typeface="Segoe UI"/>
                <a:ea typeface="Roboto"/>
                <a:cs typeface="Segoe UI"/>
              </a:rPr>
              <a:t>Visualización de mapas temáticos del entorno del usuario utilizando realidad aumentada (Android 8 +)</a:t>
            </a:r>
          </a:p>
          <a:p>
            <a:pPr marL="245110" marR="82550" indent="-227965" defTabSz="1219170">
              <a:lnSpc>
                <a:spcPct val="110000"/>
              </a:lnSpc>
              <a:buClr>
                <a:srgbClr val="B6004C"/>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300">
                <a:solidFill>
                  <a:schemeClr val="tx1">
                    <a:lumMod val="75000"/>
                    <a:lumOff val="25000"/>
                  </a:schemeClr>
                </a:solidFill>
                <a:latin typeface="Segoe UI"/>
                <a:ea typeface="Roboto"/>
                <a:cs typeface="Segoe UI"/>
              </a:rPr>
              <a:t>Tablero de información</a:t>
            </a:r>
          </a:p>
        </p:txBody>
      </p:sp>
      <p:sp>
        <p:nvSpPr>
          <p:cNvPr id="7" name="15 Rectángulo">
            <a:extLst>
              <a:ext uri="{FF2B5EF4-FFF2-40B4-BE49-F238E27FC236}">
                <a16:creationId xmlns:a16="http://schemas.microsoft.com/office/drawing/2014/main" id="{37901A03-2FFB-2FA2-9EE6-148891177637}"/>
              </a:ext>
            </a:extLst>
          </p:cNvPr>
          <p:cNvSpPr/>
          <p:nvPr/>
        </p:nvSpPr>
        <p:spPr>
          <a:xfrm>
            <a:off x="361638" y="1148049"/>
            <a:ext cx="8019093" cy="410433"/>
          </a:xfrm>
          <a:prstGeom prst="rect">
            <a:avLst/>
          </a:prstGeom>
          <a:noFill/>
        </p:spPr>
        <p:txBody>
          <a:bodyPr wrap="square" lIns="121920" tIns="60960" rIns="121920" bIns="6096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8255" defTabSz="1625519">
              <a:defRPr/>
            </a:pPr>
            <a:r>
              <a:rPr lang="es-ES" sz="1600">
                <a:solidFill>
                  <a:schemeClr val="tx1">
                    <a:lumMod val="75000"/>
                    <a:lumOff val="25000"/>
                  </a:schemeClr>
                </a:solidFill>
                <a:latin typeface="Segoe UI"/>
                <a:cs typeface="Arial"/>
              </a:rPr>
              <a:t>Se ha dispuesto en la tienda de Google Play  </a:t>
            </a:r>
            <a:r>
              <a:rPr lang="es-ES" sz="1850" b="1">
                <a:solidFill>
                  <a:schemeClr val="tx1">
                    <a:lumMod val="75000"/>
                    <a:lumOff val="25000"/>
                  </a:schemeClr>
                </a:solidFill>
                <a:latin typeface="Segoe UI"/>
                <a:cs typeface="Arial"/>
              </a:rPr>
              <a:t>2</a:t>
            </a:r>
            <a:r>
              <a:rPr lang="es-ES" sz="1600">
                <a:solidFill>
                  <a:schemeClr val="tx1">
                    <a:lumMod val="75000"/>
                    <a:lumOff val="25000"/>
                  </a:schemeClr>
                </a:solidFill>
                <a:latin typeface="Segoe UI"/>
                <a:cs typeface="Arial"/>
              </a:rPr>
              <a:t> </a:t>
            </a:r>
            <a:r>
              <a:rPr lang="es-ES" sz="1600" err="1">
                <a:solidFill>
                  <a:schemeClr val="tx1">
                    <a:lumMod val="75000"/>
                    <a:lumOff val="25000"/>
                  </a:schemeClr>
                </a:solidFill>
                <a:latin typeface="Segoe UI"/>
                <a:cs typeface="Arial"/>
              </a:rPr>
              <a:t>AppMóvil</a:t>
            </a:r>
            <a:r>
              <a:rPr lang="es-ES" sz="1600">
                <a:solidFill>
                  <a:schemeClr val="tx1">
                    <a:lumMod val="75000"/>
                    <a:lumOff val="25000"/>
                  </a:schemeClr>
                </a:solidFill>
                <a:latin typeface="Segoe UI"/>
                <a:cs typeface="Arial"/>
              </a:rPr>
              <a:t> para descarga pública: </a:t>
            </a:r>
          </a:p>
        </p:txBody>
      </p:sp>
      <p:pic>
        <p:nvPicPr>
          <p:cNvPr id="9" name="Picture 8">
            <a:extLst>
              <a:ext uri="{FF2B5EF4-FFF2-40B4-BE49-F238E27FC236}">
                <a16:creationId xmlns:a16="http://schemas.microsoft.com/office/drawing/2014/main" id="{261ACE93-549C-6272-F9F6-5333938F3F7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5744" y="2245426"/>
            <a:ext cx="2696664" cy="2169788"/>
          </a:xfrm>
          <a:prstGeom prst="rect">
            <a:avLst/>
          </a:prstGeom>
        </p:spPr>
      </p:pic>
      <p:sp>
        <p:nvSpPr>
          <p:cNvPr id="11" name="TextBox 10">
            <a:extLst>
              <a:ext uri="{FF2B5EF4-FFF2-40B4-BE49-F238E27FC236}">
                <a16:creationId xmlns:a16="http://schemas.microsoft.com/office/drawing/2014/main" id="{4B33EDFF-5B41-71F4-345A-E1486EC73DF8}"/>
              </a:ext>
            </a:extLst>
          </p:cNvPr>
          <p:cNvSpPr txBox="1"/>
          <p:nvPr/>
        </p:nvSpPr>
        <p:spPr>
          <a:xfrm>
            <a:off x="410633" y="5955409"/>
            <a:ext cx="4742083" cy="287323"/>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latin typeface="Segoe UI"/>
                <a:cs typeface="Segoe UI"/>
                <a:hlinkClick r:id="rId3"/>
              </a:rPr>
              <a:t>https://play.google.com/store/apps/details?id=co.gov.dane.divipola2021</a:t>
            </a:r>
            <a:r>
              <a:rPr lang="en-US" sz="1050">
                <a:latin typeface="Segoe UI"/>
                <a:cs typeface="Segoe UI"/>
              </a:rPr>
              <a:t> </a:t>
            </a:r>
          </a:p>
        </p:txBody>
      </p:sp>
      <p:sp>
        <p:nvSpPr>
          <p:cNvPr id="13" name="TextBox 12">
            <a:extLst>
              <a:ext uri="{FF2B5EF4-FFF2-40B4-BE49-F238E27FC236}">
                <a16:creationId xmlns:a16="http://schemas.microsoft.com/office/drawing/2014/main" id="{58732A58-7183-E206-74D9-6E8AC4DD69EF}"/>
              </a:ext>
            </a:extLst>
          </p:cNvPr>
          <p:cNvSpPr txBox="1"/>
          <p:nvPr/>
        </p:nvSpPr>
        <p:spPr>
          <a:xfrm>
            <a:off x="6210203" y="5955409"/>
            <a:ext cx="4742083" cy="287323"/>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latin typeface="Segoe UI"/>
                <a:cs typeface="Segoe UI"/>
                <a:hlinkClick r:id="rId4"/>
              </a:rPr>
              <a:t>https://play.google.com/store/apps/details?id=co.gov.dane.arcnpv</a:t>
            </a:r>
            <a:r>
              <a:rPr lang="en-US" sz="1050">
                <a:latin typeface="Segoe UI"/>
                <a:cs typeface="Segoe UI"/>
              </a:rPr>
              <a:t> </a:t>
            </a:r>
          </a:p>
        </p:txBody>
      </p:sp>
      <p:pic>
        <p:nvPicPr>
          <p:cNvPr id="15" name="Picture 14">
            <a:extLst>
              <a:ext uri="{FF2B5EF4-FFF2-40B4-BE49-F238E27FC236}">
                <a16:creationId xmlns:a16="http://schemas.microsoft.com/office/drawing/2014/main" id="{47C65470-5BE7-DD47-6DF1-BD7FCA3CC12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25381" y="2279794"/>
            <a:ext cx="2657476" cy="2135419"/>
          </a:xfrm>
          <a:prstGeom prst="rect">
            <a:avLst/>
          </a:prstGeom>
        </p:spPr>
      </p:pic>
      <p:sp>
        <p:nvSpPr>
          <p:cNvPr id="17" name="Paralelogramo 17">
            <a:extLst>
              <a:ext uri="{FF2B5EF4-FFF2-40B4-BE49-F238E27FC236}">
                <a16:creationId xmlns:a16="http://schemas.microsoft.com/office/drawing/2014/main" id="{FE683D0E-9C66-26A6-8E70-6733A6277953}"/>
              </a:ext>
            </a:extLst>
          </p:cNvPr>
          <p:cNvSpPr/>
          <p:nvPr/>
        </p:nvSpPr>
        <p:spPr>
          <a:xfrm>
            <a:off x="6214405" y="1710467"/>
            <a:ext cx="4912108" cy="412119"/>
          </a:xfrm>
          <a:prstGeom prst="parallelogram">
            <a:avLst/>
          </a:prstGeom>
          <a:solidFill>
            <a:srgbClr val="B6004C"/>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19" name="object 898">
            <a:extLst>
              <a:ext uri="{FF2B5EF4-FFF2-40B4-BE49-F238E27FC236}">
                <a16:creationId xmlns:a16="http://schemas.microsoft.com/office/drawing/2014/main" id="{69B69BB2-3973-C25A-A9DD-6A18073F3122}"/>
              </a:ext>
            </a:extLst>
          </p:cNvPr>
          <p:cNvSpPr txBox="1"/>
          <p:nvPr/>
        </p:nvSpPr>
        <p:spPr>
          <a:xfrm>
            <a:off x="6557304" y="1772336"/>
            <a:ext cx="3713419" cy="257250"/>
          </a:xfrm>
          <a:prstGeom prst="rect">
            <a:avLst/>
          </a:prstGeom>
        </p:spPr>
        <p:txBody>
          <a:bodyPr vert="horz" wrap="square" lIns="0" tIns="0" rIns="0" bIns="0" rtlCol="0" anchor="t">
            <a:spAutoFit/>
          </a:bodyPr>
          <a:lstStyle/>
          <a:p>
            <a:pPr marL="16510" marR="82550" algn="ctr"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ES" sz="1600" b="1">
                <a:solidFill>
                  <a:schemeClr val="bg1"/>
                </a:solidFill>
                <a:latin typeface="Segoe UI"/>
                <a:cs typeface="Arial"/>
              </a:rPr>
              <a:t>CNPV2018-AR (Realidad Aumentada)</a:t>
            </a:r>
          </a:p>
        </p:txBody>
      </p:sp>
      <p:sp>
        <p:nvSpPr>
          <p:cNvPr id="22" name="Elipse 20">
            <a:extLst>
              <a:ext uri="{FF2B5EF4-FFF2-40B4-BE49-F238E27FC236}">
                <a16:creationId xmlns:a16="http://schemas.microsoft.com/office/drawing/2014/main" id="{108EE2D4-1280-FDB0-6699-D060521C36FB}"/>
              </a:ext>
            </a:extLst>
          </p:cNvPr>
          <p:cNvSpPr/>
          <p:nvPr/>
        </p:nvSpPr>
        <p:spPr>
          <a:xfrm>
            <a:off x="10334223" y="1601460"/>
            <a:ext cx="622264" cy="622264"/>
          </a:xfrm>
          <a:prstGeom prst="ellipse">
            <a:avLst/>
          </a:prstGeom>
          <a:solidFill>
            <a:srgbClr val="B6004C"/>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26" name="Paralelogramo 21">
            <a:extLst>
              <a:ext uri="{FF2B5EF4-FFF2-40B4-BE49-F238E27FC236}">
                <a16:creationId xmlns:a16="http://schemas.microsoft.com/office/drawing/2014/main" id="{2360267C-EC75-09C0-EC54-0540461CB3F9}"/>
              </a:ext>
            </a:extLst>
          </p:cNvPr>
          <p:cNvSpPr/>
          <p:nvPr/>
        </p:nvSpPr>
        <p:spPr>
          <a:xfrm>
            <a:off x="410634" y="1710467"/>
            <a:ext cx="4912108" cy="412119"/>
          </a:xfrm>
          <a:prstGeom prst="parallelogram">
            <a:avLst/>
          </a:prstGeom>
          <a:solidFill>
            <a:srgbClr val="B6004C"/>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sp>
        <p:nvSpPr>
          <p:cNvPr id="35" name="object 898">
            <a:extLst>
              <a:ext uri="{FF2B5EF4-FFF2-40B4-BE49-F238E27FC236}">
                <a16:creationId xmlns:a16="http://schemas.microsoft.com/office/drawing/2014/main" id="{10BA3A67-5255-F26C-B32E-62DC35EF475A}"/>
              </a:ext>
            </a:extLst>
          </p:cNvPr>
          <p:cNvSpPr txBox="1"/>
          <p:nvPr/>
        </p:nvSpPr>
        <p:spPr>
          <a:xfrm>
            <a:off x="817034" y="1772336"/>
            <a:ext cx="3471525" cy="257250"/>
          </a:xfrm>
          <a:prstGeom prst="rect">
            <a:avLst/>
          </a:prstGeom>
        </p:spPr>
        <p:txBody>
          <a:bodyPr vert="horz" wrap="square" lIns="0" tIns="0" rIns="0" bIns="0" rtlCol="0" anchor="t">
            <a:spAutoFit/>
          </a:bodyPr>
          <a:lstStyle/>
          <a:p>
            <a:pPr marL="16510" marR="82550" algn="ctr"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ES" sz="1600" b="1">
                <a:solidFill>
                  <a:schemeClr val="bg1"/>
                </a:solidFill>
                <a:latin typeface="Segoe UI"/>
                <a:cs typeface="Arial"/>
              </a:rPr>
              <a:t>Codificación </a:t>
            </a:r>
            <a:r>
              <a:rPr lang="es-ES" sz="1600" b="1" err="1">
                <a:solidFill>
                  <a:schemeClr val="bg1"/>
                </a:solidFill>
                <a:latin typeface="Segoe UI"/>
                <a:cs typeface="Arial"/>
              </a:rPr>
              <a:t>Divipola</a:t>
            </a:r>
            <a:endParaRPr lang="es-ES" sz="1600" b="1">
              <a:solidFill>
                <a:schemeClr val="bg1"/>
              </a:solidFill>
              <a:latin typeface="Segoe UI"/>
              <a:cs typeface="Arial"/>
            </a:endParaRPr>
          </a:p>
        </p:txBody>
      </p:sp>
      <p:sp>
        <p:nvSpPr>
          <p:cNvPr id="39" name="Elipse 23">
            <a:extLst>
              <a:ext uri="{FF2B5EF4-FFF2-40B4-BE49-F238E27FC236}">
                <a16:creationId xmlns:a16="http://schemas.microsoft.com/office/drawing/2014/main" id="{CCB2075A-AEFE-9373-601A-1FDD82C5EA62}"/>
              </a:ext>
            </a:extLst>
          </p:cNvPr>
          <p:cNvSpPr/>
          <p:nvPr/>
        </p:nvSpPr>
        <p:spPr>
          <a:xfrm>
            <a:off x="4530452" y="1601460"/>
            <a:ext cx="622264" cy="622264"/>
          </a:xfrm>
          <a:prstGeom prst="ellipse">
            <a:avLst/>
          </a:prstGeom>
          <a:solidFill>
            <a:srgbClr val="B6004C"/>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CO" sz="3200">
              <a:latin typeface="Segoe UI"/>
              <a:cs typeface="Segoe UI"/>
            </a:endParaRPr>
          </a:p>
        </p:txBody>
      </p:sp>
      <p:pic>
        <p:nvPicPr>
          <p:cNvPr id="43" name="Gráfico 14">
            <a:extLst>
              <a:ext uri="{FF2B5EF4-FFF2-40B4-BE49-F238E27FC236}">
                <a16:creationId xmlns:a16="http://schemas.microsoft.com/office/drawing/2014/main" id="{D0CAE2EB-6170-B733-5799-F9376EF377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22938" y="1710466"/>
            <a:ext cx="241205" cy="385928"/>
          </a:xfrm>
          <a:prstGeom prst="rect">
            <a:avLst/>
          </a:prstGeom>
          <a:effectLst>
            <a:outerShdw blurRad="50800" dist="38100" dir="2700000" algn="tl" rotWithShape="0">
              <a:prstClr val="black">
                <a:alpha val="40000"/>
              </a:prstClr>
            </a:outerShdw>
          </a:effectLst>
        </p:spPr>
      </p:pic>
      <p:pic>
        <p:nvPicPr>
          <p:cNvPr id="47" name="Gráfico 14">
            <a:extLst>
              <a:ext uri="{FF2B5EF4-FFF2-40B4-BE49-F238E27FC236}">
                <a16:creationId xmlns:a16="http://schemas.microsoft.com/office/drawing/2014/main" id="{D83AD8E2-A2CA-070F-3A43-018F9129E1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27786" y="1710466"/>
            <a:ext cx="241205" cy="385928"/>
          </a:xfrm>
          <a:prstGeom prst="rect">
            <a:avLst/>
          </a:prstGeom>
          <a:effectLst>
            <a:outerShdw blurRad="50800" dist="38100" dir="2700000" algn="tl" rotWithShape="0">
              <a:prstClr val="black">
                <a:alpha val="40000"/>
              </a:prstClr>
            </a:outerShdw>
          </a:effectLst>
        </p:spPr>
      </p:pic>
      <p:cxnSp>
        <p:nvCxnSpPr>
          <p:cNvPr id="51" name="Conector recto 27">
            <a:extLst>
              <a:ext uri="{FF2B5EF4-FFF2-40B4-BE49-F238E27FC236}">
                <a16:creationId xmlns:a16="http://schemas.microsoft.com/office/drawing/2014/main" id="{09467648-C64C-1E58-1A80-D4AC3DA84E6E}"/>
              </a:ext>
            </a:extLst>
          </p:cNvPr>
          <p:cNvCxnSpPr/>
          <p:nvPr/>
        </p:nvCxnSpPr>
        <p:spPr>
          <a:xfrm>
            <a:off x="6365844" y="5877169"/>
            <a:ext cx="3603656" cy="0"/>
          </a:xfrm>
          <a:prstGeom prst="line">
            <a:avLst/>
          </a:prstGeom>
          <a:ln w="12700">
            <a:solidFill>
              <a:srgbClr val="B6004C"/>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5" name="Conector recto 28">
            <a:extLst>
              <a:ext uri="{FF2B5EF4-FFF2-40B4-BE49-F238E27FC236}">
                <a16:creationId xmlns:a16="http://schemas.microsoft.com/office/drawing/2014/main" id="{845294B0-7A53-3BF3-44E7-9B95871D006C}"/>
              </a:ext>
            </a:extLst>
          </p:cNvPr>
          <p:cNvCxnSpPr/>
          <p:nvPr/>
        </p:nvCxnSpPr>
        <p:spPr>
          <a:xfrm>
            <a:off x="523844" y="5877169"/>
            <a:ext cx="3603656" cy="0"/>
          </a:xfrm>
          <a:prstGeom prst="line">
            <a:avLst/>
          </a:prstGeom>
          <a:ln w="12700">
            <a:solidFill>
              <a:srgbClr val="B6004C"/>
            </a:solidFill>
            <a:prstDash val="sysDash"/>
          </a:ln>
          <a:effectLst/>
        </p:spPr>
        <p:style>
          <a:lnRef idx="2">
            <a:schemeClr val="accent1"/>
          </a:lnRef>
          <a:fillRef idx="0">
            <a:schemeClr val="accent1"/>
          </a:fillRef>
          <a:effectRef idx="1">
            <a:schemeClr val="accent1"/>
          </a:effectRef>
          <a:fontRef idx="minor">
            <a:schemeClr val="tx1"/>
          </a:fontRef>
        </p:style>
      </p:cxnSp>
      <p:sp>
        <p:nvSpPr>
          <p:cNvPr id="4" name="object 898">
            <a:extLst>
              <a:ext uri="{FF2B5EF4-FFF2-40B4-BE49-F238E27FC236}">
                <a16:creationId xmlns:a16="http://schemas.microsoft.com/office/drawing/2014/main" id="{54504633-9C46-59F7-5095-5819A3CDB8B8}"/>
              </a:ext>
            </a:extLst>
          </p:cNvPr>
          <p:cNvSpPr txBox="1"/>
          <p:nvPr/>
        </p:nvSpPr>
        <p:spPr>
          <a:xfrm>
            <a:off x="458181" y="820406"/>
            <a:ext cx="11974612" cy="369332"/>
          </a:xfrm>
          <a:prstGeom prst="rect">
            <a:avLst/>
          </a:prstGeom>
        </p:spPr>
        <p:txBody>
          <a:bodyPr vert="horz" wrap="square" lIns="0" tIns="0" rIns="0" bIns="0" rtlCol="0" anchor="t">
            <a:spAutoFit/>
          </a:bodyPr>
          <a:lstStyle/>
          <a:p>
            <a:pPr marL="16510"/>
            <a:r>
              <a:rPr lang="es-CO" sz="2400" b="1">
                <a:solidFill>
                  <a:srgbClr val="B6004B"/>
                </a:solidFill>
                <a:latin typeface="Segoe UI"/>
                <a:cs typeface="Arial"/>
              </a:rPr>
              <a:t>App Móvil</a:t>
            </a:r>
          </a:p>
        </p:txBody>
      </p:sp>
      <p:pic>
        <p:nvPicPr>
          <p:cNvPr id="8" name="Picture 96">
            <a:extLst>
              <a:ext uri="{FF2B5EF4-FFF2-40B4-BE49-F238E27FC236}">
                <a16:creationId xmlns:a16="http://schemas.microsoft.com/office/drawing/2014/main" id="{CC732CAA-66FE-5F27-3EAE-A07145FBBA5C}"/>
              </a:ext>
            </a:extLst>
          </p:cNvPr>
          <p:cNvPicPr>
            <a:picLocks noChangeAspect="1"/>
          </p:cNvPicPr>
          <p:nvPr/>
        </p:nvPicPr>
        <p:blipFill>
          <a:blip r:embed="rId8"/>
          <a:stretch>
            <a:fillRect/>
          </a:stretch>
        </p:blipFill>
        <p:spPr>
          <a:xfrm>
            <a:off x="1566232" y="112133"/>
            <a:ext cx="1448720" cy="546915"/>
          </a:xfrm>
          <a:prstGeom prst="rect">
            <a:avLst/>
          </a:prstGeom>
        </p:spPr>
      </p:pic>
      <p:pic>
        <p:nvPicPr>
          <p:cNvPr id="12" name="Picture 116">
            <a:extLst>
              <a:ext uri="{FF2B5EF4-FFF2-40B4-BE49-F238E27FC236}">
                <a16:creationId xmlns:a16="http://schemas.microsoft.com/office/drawing/2014/main" id="{9E781C00-1611-422F-43BB-331BC8CA65C3}"/>
              </a:ext>
            </a:extLst>
          </p:cNvPr>
          <p:cNvPicPr>
            <a:picLocks noChangeAspect="1"/>
          </p:cNvPicPr>
          <p:nvPr/>
        </p:nvPicPr>
        <p:blipFill>
          <a:blip r:embed="rId9"/>
          <a:stretch>
            <a:fillRect/>
          </a:stretch>
        </p:blipFill>
        <p:spPr>
          <a:xfrm>
            <a:off x="235027" y="153796"/>
            <a:ext cx="1191659" cy="518675"/>
          </a:xfrm>
          <a:prstGeom prst="rect">
            <a:avLst/>
          </a:prstGeom>
        </p:spPr>
      </p:pic>
    </p:spTree>
    <p:extLst>
      <p:ext uri="{BB962C8B-B14F-4D97-AF65-F5344CB8AC3E}">
        <p14:creationId xmlns:p14="http://schemas.microsoft.com/office/powerpoint/2010/main" val="361429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A9059ACD-BB4C-D771-C9B8-429C5B1E3F59}"/>
              </a:ext>
            </a:extLst>
          </p:cNvPr>
          <p:cNvPicPr>
            <a:picLocks noGrp="1" noChangeAspect="1"/>
          </p:cNvPicPr>
          <p:nvPr>
            <p:ph idx="1"/>
          </p:nvPr>
        </p:nvPicPr>
        <p:blipFill rotWithShape="1">
          <a:blip r:embed="rId2"/>
          <a:srcRect r="11747"/>
          <a:stretch/>
        </p:blipFill>
        <p:spPr>
          <a:xfrm>
            <a:off x="5443379" y="110784"/>
            <a:ext cx="6490482" cy="6126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708A3AE5-5E49-8263-DF3E-8DAA00F44485}"/>
              </a:ext>
            </a:extLst>
          </p:cNvPr>
          <p:cNvSpPr>
            <a:spLocks noGrp="1"/>
          </p:cNvSpPr>
          <p:nvPr>
            <p:ph type="title"/>
          </p:nvPr>
        </p:nvSpPr>
        <p:spPr>
          <a:xfrm>
            <a:off x="278704" y="989328"/>
            <a:ext cx="4831947" cy="332399"/>
          </a:xfrm>
        </p:spPr>
        <p:txBody>
          <a:bodyPr vert="horz" wrap="square" lIns="0" tIns="0" rIns="0" bIns="0" rtlCol="0" anchor="t">
            <a:spAutoFit/>
          </a:bodyPr>
          <a:lstStyle/>
          <a:p>
            <a:pPr marL="16510"/>
            <a:r>
              <a:rPr lang="en-US" sz="2400" err="1">
                <a:solidFill>
                  <a:srgbClr val="B6004B"/>
                </a:solidFill>
                <a:latin typeface="Segoe UI"/>
                <a:ea typeface="+mn-ea"/>
                <a:cs typeface="Arial"/>
              </a:rPr>
              <a:t>Arquitectura</a:t>
            </a:r>
            <a:r>
              <a:rPr lang="en-US" sz="2400">
                <a:solidFill>
                  <a:srgbClr val="B6004B"/>
                </a:solidFill>
                <a:latin typeface="Segoe UI"/>
                <a:ea typeface="+mn-ea"/>
                <a:cs typeface="Arial"/>
              </a:rPr>
              <a:t> del Geoportal</a:t>
            </a:r>
          </a:p>
        </p:txBody>
      </p:sp>
      <p:sp>
        <p:nvSpPr>
          <p:cNvPr id="4" name="Text Placeholder 3">
            <a:extLst>
              <a:ext uri="{FF2B5EF4-FFF2-40B4-BE49-F238E27FC236}">
                <a16:creationId xmlns:a16="http://schemas.microsoft.com/office/drawing/2014/main" id="{9A4B7979-BE27-B7EE-C81A-E07E925A329D}"/>
              </a:ext>
            </a:extLst>
          </p:cNvPr>
          <p:cNvSpPr>
            <a:spLocks noGrp="1"/>
          </p:cNvSpPr>
          <p:nvPr>
            <p:ph type="body" sz="half" idx="2"/>
          </p:nvPr>
        </p:nvSpPr>
        <p:spPr>
          <a:xfrm>
            <a:off x="282943" y="1520092"/>
            <a:ext cx="5080767" cy="3811588"/>
          </a:xfrm>
        </p:spPr>
        <p:txBody>
          <a:bodyPr vert="horz" lIns="91440" tIns="45720" rIns="91440" bIns="45720" rtlCol="0" anchor="t">
            <a:noAutofit/>
          </a:bodyPr>
          <a:lstStyle/>
          <a:p>
            <a:pPr algn="just"/>
            <a:r>
              <a:rPr lang="es-ES">
                <a:latin typeface="Segoe UI"/>
                <a:ea typeface="+mn-lt"/>
                <a:cs typeface="+mn-lt"/>
              </a:rPr>
              <a:t>El </a:t>
            </a:r>
            <a:r>
              <a:rPr lang="es-ES" err="1">
                <a:latin typeface="Segoe UI"/>
                <a:ea typeface="+mn-lt"/>
                <a:cs typeface="+mn-lt"/>
              </a:rPr>
              <a:t>geoportal</a:t>
            </a:r>
            <a:r>
              <a:rPr lang="es-ES">
                <a:latin typeface="Segoe UI"/>
                <a:ea typeface="+mn-lt"/>
                <a:cs typeface="+mn-lt"/>
              </a:rPr>
              <a:t> se soporta tecnológicamente sobre un conjunto de servidores con sistema operativo Linux para el sitio del </a:t>
            </a:r>
            <a:r>
              <a:rPr lang="es-ES" err="1">
                <a:latin typeface="Segoe UI"/>
                <a:ea typeface="+mn-lt"/>
                <a:cs typeface="+mn-lt"/>
              </a:rPr>
              <a:t>geoportal</a:t>
            </a:r>
            <a:r>
              <a:rPr lang="es-ES">
                <a:latin typeface="Segoe UI"/>
                <a:ea typeface="+mn-lt"/>
                <a:cs typeface="+mn-lt"/>
              </a:rPr>
              <a:t>, el catálogo de metadatos geográficos, los servicios web de mapas y las bases de datos utilizando Oracle y PostgreSQL/</a:t>
            </a:r>
            <a:r>
              <a:rPr lang="es-ES" err="1">
                <a:latin typeface="Segoe UI"/>
                <a:ea typeface="+mn-lt"/>
                <a:cs typeface="+mn-lt"/>
              </a:rPr>
              <a:t>PostGIS</a:t>
            </a:r>
            <a:r>
              <a:rPr lang="es-ES">
                <a:latin typeface="Segoe UI"/>
                <a:ea typeface="+mn-lt"/>
                <a:cs typeface="+mn-lt"/>
              </a:rPr>
              <a:t>; mientras que para algunos de los servicios geográficos de mapas se hace bajo sistema operativo Windows server (Ver Figura).</a:t>
            </a:r>
            <a:endParaRPr lang="en-US">
              <a:latin typeface="Segoe UI"/>
              <a:ea typeface="+mn-lt"/>
              <a:cs typeface="+mn-lt"/>
            </a:endParaRPr>
          </a:p>
          <a:p>
            <a:pPr algn="just"/>
            <a:endParaRPr lang="es-ES">
              <a:latin typeface="Segoe UI"/>
              <a:ea typeface="+mn-lt"/>
              <a:cs typeface="+mn-lt"/>
            </a:endParaRPr>
          </a:p>
          <a:p>
            <a:pPr algn="just"/>
            <a:r>
              <a:rPr lang="es-ES">
                <a:latin typeface="Segoe UI"/>
                <a:ea typeface="+mn-lt"/>
                <a:cs typeface="+mn-lt"/>
              </a:rPr>
              <a:t>La página del </a:t>
            </a:r>
            <a:r>
              <a:rPr lang="es-ES" err="1">
                <a:latin typeface="Segoe UI"/>
                <a:ea typeface="+mn-lt"/>
                <a:cs typeface="+mn-lt"/>
              </a:rPr>
              <a:t>geoportal</a:t>
            </a:r>
            <a:r>
              <a:rPr lang="es-ES">
                <a:latin typeface="Segoe UI"/>
                <a:ea typeface="+mn-lt"/>
                <a:cs typeface="+mn-lt"/>
              </a:rPr>
              <a:t> y los </a:t>
            </a:r>
            <a:r>
              <a:rPr lang="es-ES" err="1">
                <a:latin typeface="Segoe UI"/>
                <a:ea typeface="+mn-lt"/>
                <a:cs typeface="+mn-lt"/>
              </a:rPr>
              <a:t>geovisores</a:t>
            </a:r>
            <a:r>
              <a:rPr lang="es-ES">
                <a:latin typeface="Segoe UI"/>
                <a:ea typeface="+mn-lt"/>
                <a:cs typeface="+mn-lt"/>
              </a:rPr>
              <a:t> son desarrollos propios realizados por la Dirección de Geoestadística del DANE, utilizando tecnologías de punta para visualización de datos soportada sobre software libre principalmente. No obstante, para algunos productos se utiliza software licenciado en secciones como mapas destacados, mapas interactivos y servicios web geográficos.</a:t>
            </a:r>
            <a:endParaRPr lang="en-US">
              <a:latin typeface="Segoe UI"/>
              <a:ea typeface="+mn-lt"/>
              <a:cs typeface="+mn-lt"/>
            </a:endParaRPr>
          </a:p>
          <a:p>
            <a:endParaRPr lang="en-US">
              <a:latin typeface="Segoe UI"/>
            </a:endParaRPr>
          </a:p>
        </p:txBody>
      </p:sp>
      <p:pic>
        <p:nvPicPr>
          <p:cNvPr id="6" name="Picture 96">
            <a:extLst>
              <a:ext uri="{FF2B5EF4-FFF2-40B4-BE49-F238E27FC236}">
                <a16:creationId xmlns:a16="http://schemas.microsoft.com/office/drawing/2014/main" id="{CCE28B18-797A-2F77-AD60-2DF92C4BCD5C}"/>
              </a:ext>
            </a:extLst>
          </p:cNvPr>
          <p:cNvPicPr>
            <a:picLocks noChangeAspect="1"/>
          </p:cNvPicPr>
          <p:nvPr/>
        </p:nvPicPr>
        <p:blipFill>
          <a:blip r:embed="rId3"/>
          <a:stretch>
            <a:fillRect/>
          </a:stretch>
        </p:blipFill>
        <p:spPr>
          <a:xfrm>
            <a:off x="1566232" y="112133"/>
            <a:ext cx="1448720" cy="546915"/>
          </a:xfrm>
          <a:prstGeom prst="rect">
            <a:avLst/>
          </a:prstGeom>
        </p:spPr>
      </p:pic>
      <p:pic>
        <p:nvPicPr>
          <p:cNvPr id="8" name="Picture 116">
            <a:extLst>
              <a:ext uri="{FF2B5EF4-FFF2-40B4-BE49-F238E27FC236}">
                <a16:creationId xmlns:a16="http://schemas.microsoft.com/office/drawing/2014/main" id="{08F4A29F-FB46-BFF1-DDF5-E993539C0F15}"/>
              </a:ext>
            </a:extLst>
          </p:cNvPr>
          <p:cNvPicPr>
            <a:picLocks noChangeAspect="1"/>
          </p:cNvPicPr>
          <p:nvPr/>
        </p:nvPicPr>
        <p:blipFill>
          <a:blip r:embed="rId4"/>
          <a:stretch>
            <a:fillRect/>
          </a:stretch>
        </p:blipFill>
        <p:spPr>
          <a:xfrm>
            <a:off x="235027" y="153796"/>
            <a:ext cx="1191659" cy="518675"/>
          </a:xfrm>
          <a:prstGeom prst="rect">
            <a:avLst/>
          </a:prstGeom>
        </p:spPr>
      </p:pic>
    </p:spTree>
    <p:extLst>
      <p:ext uri="{BB962C8B-B14F-4D97-AF65-F5344CB8AC3E}">
        <p14:creationId xmlns:p14="http://schemas.microsoft.com/office/powerpoint/2010/main" val="634020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5">
            <a:extLst>
              <a:ext uri="{FF2B5EF4-FFF2-40B4-BE49-F238E27FC236}">
                <a16:creationId xmlns:a16="http://schemas.microsoft.com/office/drawing/2014/main" id="{1B65A3ED-A0AB-EC8E-1FD3-0BCFDCE52BC8}"/>
              </a:ext>
            </a:extLst>
          </p:cNvPr>
          <p:cNvGraphicFramePr/>
          <p:nvPr/>
        </p:nvGraphicFramePr>
        <p:xfrm>
          <a:off x="3002097" y="-575629"/>
          <a:ext cx="6701928" cy="6430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a:xfrm>
            <a:off x="192843" y="844406"/>
            <a:ext cx="10515600" cy="332399"/>
          </a:xfrm>
        </p:spPr>
        <p:txBody>
          <a:bodyPr vert="horz" wrap="square" lIns="0" tIns="0" rIns="0" bIns="0" rtlCol="0" anchor="t">
            <a:spAutoFit/>
          </a:bodyPr>
          <a:lstStyle/>
          <a:p>
            <a:pPr marL="16510"/>
            <a:r>
              <a:rPr lang="es-AR" sz="2400">
                <a:solidFill>
                  <a:srgbClr val="B6004B"/>
                </a:solidFill>
                <a:latin typeface="Segoe UI"/>
                <a:ea typeface="+mn-ea"/>
                <a:cs typeface="Arial"/>
              </a:rPr>
              <a:t>Tecnologías de los servicios web  </a:t>
            </a:r>
          </a:p>
        </p:txBody>
      </p:sp>
      <p:pic>
        <p:nvPicPr>
          <p:cNvPr id="4" name="Picture 4">
            <a:extLst>
              <a:ext uri="{FF2B5EF4-FFF2-40B4-BE49-F238E27FC236}">
                <a16:creationId xmlns:a16="http://schemas.microsoft.com/office/drawing/2014/main" id="{454DF7FD-4603-A97A-0D44-EB73A03AED79}"/>
              </a:ext>
            </a:extLst>
          </p:cNvPr>
          <p:cNvPicPr>
            <a:picLocks noChangeAspect="1"/>
          </p:cNvPicPr>
          <p:nvPr/>
        </p:nvPicPr>
        <p:blipFill>
          <a:blip r:embed="rId7"/>
          <a:stretch>
            <a:fillRect/>
          </a:stretch>
        </p:blipFill>
        <p:spPr>
          <a:xfrm>
            <a:off x="146044" y="1542380"/>
            <a:ext cx="2063004" cy="1051861"/>
          </a:xfrm>
          <a:prstGeom prst="rect">
            <a:avLst/>
          </a:prstGeom>
        </p:spPr>
      </p:pic>
      <p:sp>
        <p:nvSpPr>
          <p:cNvPr id="8" name="Rectángulo 8">
            <a:extLst>
              <a:ext uri="{FF2B5EF4-FFF2-40B4-BE49-F238E27FC236}">
                <a16:creationId xmlns:a16="http://schemas.microsoft.com/office/drawing/2014/main" id="{C909F292-4394-DA3E-96C1-710EDAF54A42}"/>
              </a:ext>
            </a:extLst>
          </p:cNvPr>
          <p:cNvSpPr/>
          <p:nvPr/>
        </p:nvSpPr>
        <p:spPr>
          <a:xfrm>
            <a:off x="37596" y="2594920"/>
            <a:ext cx="2713368" cy="3465500"/>
          </a:xfrm>
          <a:prstGeom prst="rect">
            <a:avLst/>
          </a:prstGeom>
        </p:spPr>
        <p:txBody>
          <a:bodyPr wrap="square" lIns="121920" tIns="60960" rIns="121920" bIns="60960" anchor="t">
            <a:spAutoFit/>
          </a:bodyPr>
          <a:lstStyle/>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400" b="1">
                <a:solidFill>
                  <a:srgbClr val="B6004C"/>
                </a:solidFill>
                <a:ea typeface="Roboto"/>
                <a:cs typeface="Roboto" panose="02000000000000000000" pitchFamily="2" charset="0"/>
              </a:rPr>
              <a:t>Páginas del </a:t>
            </a:r>
            <a:r>
              <a:rPr lang="es-MX" sz="1400" b="1" err="1">
                <a:solidFill>
                  <a:srgbClr val="B6004C"/>
                </a:solidFill>
                <a:ea typeface="Roboto"/>
                <a:cs typeface="Roboto" panose="02000000000000000000" pitchFamily="2" charset="0"/>
              </a:rPr>
              <a:t>Geoportal</a:t>
            </a:r>
            <a:r>
              <a:rPr lang="es-MX" sz="1400" b="1">
                <a:solidFill>
                  <a:srgbClr val="B6004C"/>
                </a:solidFill>
                <a:ea typeface="Roboto"/>
                <a:cs typeface="Roboto" panose="02000000000000000000" pitchFamily="2" charset="0"/>
              </a:rPr>
              <a:t>:</a:t>
            </a:r>
            <a:endParaRPr lang="es-CO" sz="1400" b="1">
              <a:solidFill>
                <a:srgbClr val="B6004C"/>
              </a:solidFill>
              <a:ea typeface="Roboto"/>
              <a:cs typeface="Roboto" panose="02000000000000000000" pitchFamily="2" charset="0"/>
            </a:endParaRP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200" b="1">
                <a:solidFill>
                  <a:schemeClr val="tx1">
                    <a:lumMod val="75000"/>
                    <a:lumOff val="25000"/>
                  </a:schemeClr>
                </a:solidFill>
                <a:ea typeface="Roboto"/>
                <a:cs typeface="Roboto" panose="02000000000000000000" pitchFamily="2" charset="0"/>
              </a:rPr>
              <a:t>Web server: </a:t>
            </a:r>
            <a:r>
              <a:rPr lang="es-MX" sz="1200" b="1" err="1">
                <a:solidFill>
                  <a:schemeClr val="tx1">
                    <a:lumMod val="75000"/>
                    <a:lumOff val="25000"/>
                  </a:schemeClr>
                </a:solidFill>
                <a:ea typeface="Roboto"/>
                <a:cs typeface="Roboto" panose="02000000000000000000" pitchFamily="2" charset="0"/>
              </a:rPr>
              <a:t>Nginx</a:t>
            </a: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200" b="1" err="1">
                <a:solidFill>
                  <a:schemeClr val="tx1">
                    <a:lumMod val="75000"/>
                    <a:lumOff val="25000"/>
                  </a:schemeClr>
                </a:solidFill>
                <a:ea typeface="Roboto"/>
                <a:cs typeface="Calibri"/>
              </a:rPr>
              <a:t>Analytics</a:t>
            </a:r>
            <a:r>
              <a:rPr lang="es-MX" sz="1200" b="1">
                <a:solidFill>
                  <a:schemeClr val="tx1">
                    <a:lumMod val="75000"/>
                    <a:lumOff val="25000"/>
                  </a:schemeClr>
                </a:solidFill>
                <a:ea typeface="Roboto"/>
                <a:cs typeface="Calibri"/>
              </a:rPr>
              <a:t> and Tracking</a:t>
            </a:r>
            <a:endParaRPr lang="es-MX" sz="1200">
              <a:solidFill>
                <a:schemeClr val="tx1">
                  <a:lumMod val="75000"/>
                  <a:lumOff val="25000"/>
                </a:schemeClr>
              </a:solidFill>
              <a:ea typeface="Roboto"/>
              <a:cs typeface="Calibri"/>
            </a:endParaRPr>
          </a:p>
          <a:p>
            <a:pPr marL="759460" marR="82550" lvl="1" indent="-285750" defTabSz="1219170">
              <a:lnSpc>
                <a:spcPct val="110000"/>
              </a:lnSpc>
              <a:buFont typeface="Arial"/>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100">
                <a:solidFill>
                  <a:schemeClr val="tx1">
                    <a:lumMod val="75000"/>
                    <a:lumOff val="25000"/>
                  </a:schemeClr>
                </a:solidFill>
                <a:ea typeface="Roboto"/>
                <a:cs typeface="Calibri"/>
              </a:rPr>
              <a:t>Google </a:t>
            </a:r>
            <a:r>
              <a:rPr lang="es-MX" sz="1100" err="1">
                <a:solidFill>
                  <a:schemeClr val="tx1">
                    <a:lumMod val="75000"/>
                    <a:lumOff val="25000"/>
                  </a:schemeClr>
                </a:solidFill>
                <a:ea typeface="Roboto"/>
                <a:cs typeface="Calibri"/>
              </a:rPr>
              <a:t>Analytics</a:t>
            </a:r>
            <a:endParaRPr lang="es-MX" sz="1100">
              <a:solidFill>
                <a:schemeClr val="tx1">
                  <a:lumMod val="75000"/>
                  <a:lumOff val="25000"/>
                </a:schemeClr>
              </a:solidFill>
              <a:ea typeface="Roboto"/>
              <a:cs typeface="Calibri"/>
            </a:endParaRPr>
          </a:p>
          <a:p>
            <a:pPr marL="759460" marR="82550" lvl="1" indent="-285750" defTabSz="1219170">
              <a:lnSpc>
                <a:spcPct val="110000"/>
              </a:lnSpc>
              <a:buFont typeface="Arial"/>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100">
                <a:solidFill>
                  <a:schemeClr val="tx1">
                    <a:lumMod val="75000"/>
                    <a:lumOff val="25000"/>
                  </a:schemeClr>
                </a:solidFill>
                <a:ea typeface="Roboto"/>
                <a:cs typeface="Calibri"/>
              </a:rPr>
              <a:t>Google </a:t>
            </a:r>
            <a:r>
              <a:rPr lang="es-MX" sz="1100" err="1">
                <a:solidFill>
                  <a:schemeClr val="tx1">
                    <a:lumMod val="75000"/>
                    <a:lumOff val="25000"/>
                  </a:schemeClr>
                </a:solidFill>
                <a:ea typeface="Roboto"/>
                <a:cs typeface="Calibri"/>
              </a:rPr>
              <a:t>Search</a:t>
            </a:r>
            <a:r>
              <a:rPr lang="es-MX" sz="1100">
                <a:solidFill>
                  <a:schemeClr val="tx1">
                    <a:lumMod val="75000"/>
                    <a:lumOff val="25000"/>
                  </a:schemeClr>
                </a:solidFill>
                <a:ea typeface="Roboto"/>
                <a:cs typeface="Calibri"/>
              </a:rPr>
              <a:t> </a:t>
            </a:r>
            <a:r>
              <a:rPr lang="es-MX" sz="1100" err="1">
                <a:solidFill>
                  <a:schemeClr val="tx1">
                    <a:lumMod val="75000"/>
                    <a:lumOff val="25000"/>
                  </a:schemeClr>
                </a:solidFill>
                <a:ea typeface="Roboto"/>
                <a:cs typeface="Calibri"/>
              </a:rPr>
              <a:t>Console</a:t>
            </a:r>
            <a:endParaRPr lang="es-MX" sz="1100">
              <a:solidFill>
                <a:schemeClr val="tx1">
                  <a:lumMod val="75000"/>
                  <a:lumOff val="25000"/>
                </a:schemeClr>
              </a:solidFill>
              <a:ea typeface="Roboto"/>
              <a:cs typeface="Calibri"/>
            </a:endParaRP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200" b="1" err="1">
                <a:solidFill>
                  <a:schemeClr val="tx1">
                    <a:lumMod val="75000"/>
                    <a:lumOff val="25000"/>
                  </a:schemeClr>
                </a:solidFill>
                <a:ea typeface="Roboto"/>
                <a:cs typeface="Calibri"/>
              </a:rPr>
              <a:t>Frameworks</a:t>
            </a:r>
            <a:r>
              <a:rPr lang="es-MX" sz="1200" b="1">
                <a:solidFill>
                  <a:schemeClr val="tx1">
                    <a:lumMod val="75000"/>
                    <a:lumOff val="25000"/>
                  </a:schemeClr>
                </a:solidFill>
                <a:ea typeface="Roboto"/>
                <a:cs typeface="Calibri"/>
              </a:rPr>
              <a:t> y ambiente de desarrollo:</a:t>
            </a:r>
            <a:endParaRPr lang="es-MX" sz="1200">
              <a:solidFill>
                <a:schemeClr val="tx1">
                  <a:lumMod val="75000"/>
                  <a:lumOff val="25000"/>
                </a:schemeClr>
              </a:solidFill>
              <a:ea typeface="Roboto"/>
              <a:cs typeface="Calibri"/>
            </a:endParaRPr>
          </a:p>
          <a:p>
            <a:pPr marL="702310" marR="82550" lvl="1"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100">
                <a:solidFill>
                  <a:schemeClr val="tx1">
                    <a:lumMod val="75000"/>
                    <a:lumOff val="25000"/>
                  </a:schemeClr>
                </a:solidFill>
                <a:ea typeface="Roboto"/>
                <a:cs typeface="Roboto" panose="02000000000000000000" pitchFamily="2" charset="0"/>
              </a:rPr>
              <a:t>PHP</a:t>
            </a:r>
            <a:endParaRPr lang="es-CO" sz="1100">
              <a:solidFill>
                <a:schemeClr val="tx1">
                  <a:lumMod val="75000"/>
                  <a:lumOff val="25000"/>
                </a:schemeClr>
              </a:solidFill>
              <a:ea typeface="Roboto"/>
              <a:cs typeface="Roboto" panose="02000000000000000000" pitchFamily="2" charset="0"/>
            </a:endParaRPr>
          </a:p>
          <a:p>
            <a:pPr marL="702310" marR="82550" lvl="1"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100">
                <a:solidFill>
                  <a:schemeClr val="tx1">
                    <a:lumMod val="75000"/>
                    <a:lumOff val="25000"/>
                  </a:schemeClr>
                </a:solidFill>
                <a:ea typeface="Roboto"/>
                <a:cs typeface="Roboto" panose="02000000000000000000" pitchFamily="2" charset="0"/>
              </a:rPr>
              <a:t>Html5</a:t>
            </a:r>
          </a:p>
          <a:p>
            <a:pPr marL="702310" marR="82550" lvl="1"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100">
                <a:solidFill>
                  <a:schemeClr val="tx1">
                    <a:lumMod val="75000"/>
                    <a:lumOff val="25000"/>
                  </a:schemeClr>
                </a:solidFill>
                <a:ea typeface="Roboto"/>
                <a:cs typeface="Roboto" panose="02000000000000000000" pitchFamily="2" charset="0"/>
              </a:rPr>
              <a:t>Css3/</a:t>
            </a:r>
            <a:r>
              <a:rPr lang="es-MX" sz="1100" err="1">
                <a:solidFill>
                  <a:schemeClr val="tx1">
                    <a:lumMod val="75000"/>
                    <a:lumOff val="25000"/>
                  </a:schemeClr>
                </a:solidFill>
                <a:ea typeface="Roboto"/>
                <a:cs typeface="Roboto" panose="02000000000000000000" pitchFamily="2" charset="0"/>
              </a:rPr>
              <a:t>Sass</a:t>
            </a:r>
            <a:r>
              <a:rPr lang="es-MX" sz="1100">
                <a:solidFill>
                  <a:schemeClr val="tx1">
                    <a:lumMod val="75000"/>
                    <a:lumOff val="25000"/>
                  </a:schemeClr>
                </a:solidFill>
                <a:ea typeface="Roboto"/>
                <a:cs typeface="Roboto" panose="02000000000000000000" pitchFamily="2" charset="0"/>
              </a:rPr>
              <a:t>; Ajax </a:t>
            </a:r>
            <a:r>
              <a:rPr lang="es-MX" sz="1100" err="1">
                <a:solidFill>
                  <a:schemeClr val="tx1">
                    <a:lumMod val="75000"/>
                    <a:lumOff val="25000"/>
                  </a:schemeClr>
                </a:solidFill>
                <a:ea typeface="Roboto"/>
                <a:cs typeface="Roboto" panose="02000000000000000000" pitchFamily="2" charset="0"/>
              </a:rPr>
              <a:t>request</a:t>
            </a:r>
            <a:endParaRPr lang="es-MX" sz="1100">
              <a:solidFill>
                <a:schemeClr val="tx1">
                  <a:lumMod val="75000"/>
                  <a:lumOff val="25000"/>
                </a:schemeClr>
              </a:solidFill>
              <a:ea typeface="Roboto"/>
              <a:cs typeface="Roboto" panose="02000000000000000000" pitchFamily="2" charset="0"/>
            </a:endParaRPr>
          </a:p>
          <a:p>
            <a:pPr marL="702310" marR="82550" lvl="1"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100" err="1">
                <a:solidFill>
                  <a:schemeClr val="tx1">
                    <a:lumMod val="75000"/>
                    <a:lumOff val="25000"/>
                  </a:schemeClr>
                </a:solidFill>
                <a:ea typeface="Roboto"/>
                <a:cs typeface="+mn-lt"/>
              </a:rPr>
              <a:t>Webpack</a:t>
            </a:r>
            <a:r>
              <a:rPr lang="es-MX" sz="1100">
                <a:solidFill>
                  <a:schemeClr val="tx1">
                    <a:lumMod val="75000"/>
                    <a:lumOff val="25000"/>
                  </a:schemeClr>
                </a:solidFill>
                <a:ea typeface="Roboto"/>
                <a:cs typeface="+mn-lt"/>
              </a:rPr>
              <a:t>; </a:t>
            </a:r>
            <a:r>
              <a:rPr lang="es-MX" sz="1100" err="1">
                <a:solidFill>
                  <a:schemeClr val="tx1">
                    <a:lumMod val="75000"/>
                    <a:lumOff val="25000"/>
                  </a:schemeClr>
                </a:solidFill>
                <a:ea typeface="Roboto"/>
                <a:cs typeface="+mn-lt"/>
              </a:rPr>
              <a:t>Gulp</a:t>
            </a:r>
            <a:endParaRPr lang="es-MX" sz="1100" err="1">
              <a:solidFill>
                <a:schemeClr val="tx1">
                  <a:lumMod val="75000"/>
                  <a:lumOff val="25000"/>
                </a:schemeClr>
              </a:solidFill>
              <a:ea typeface="Roboto" panose="02000000000000000000" pitchFamily="2" charset="0"/>
              <a:cs typeface="+mn-lt"/>
            </a:endParaRPr>
          </a:p>
          <a:p>
            <a:pPr marL="702310" marR="82550" lvl="1"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100" err="1">
                <a:solidFill>
                  <a:schemeClr val="tx1">
                    <a:lumMod val="75000"/>
                    <a:lumOff val="25000"/>
                  </a:schemeClr>
                </a:solidFill>
                <a:ea typeface="Roboto"/>
                <a:cs typeface="+mn-lt"/>
              </a:rPr>
              <a:t>Jquery</a:t>
            </a:r>
            <a:r>
              <a:rPr lang="es-MX" sz="1100">
                <a:solidFill>
                  <a:schemeClr val="tx1">
                    <a:lumMod val="75000"/>
                    <a:lumOff val="25000"/>
                  </a:schemeClr>
                </a:solidFill>
                <a:ea typeface="Roboto"/>
                <a:cs typeface="+mn-lt"/>
              </a:rPr>
              <a:t>/</a:t>
            </a:r>
            <a:r>
              <a:rPr lang="es-MX" sz="1100" err="1">
                <a:solidFill>
                  <a:schemeClr val="tx1">
                    <a:lumMod val="75000"/>
                    <a:lumOff val="25000"/>
                  </a:schemeClr>
                </a:solidFill>
                <a:ea typeface="Roboto"/>
                <a:cs typeface="+mn-lt"/>
              </a:rPr>
              <a:t>Javascript</a:t>
            </a:r>
            <a:endParaRPr lang="es-MX" sz="1100" err="1">
              <a:solidFill>
                <a:schemeClr val="tx1">
                  <a:lumMod val="75000"/>
                  <a:lumOff val="25000"/>
                </a:schemeClr>
              </a:solidFill>
              <a:ea typeface="Roboto" panose="02000000000000000000" pitchFamily="2" charset="0"/>
              <a:cs typeface="+mn-lt"/>
            </a:endParaRPr>
          </a:p>
          <a:p>
            <a:pPr marL="17145"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300" b="1">
                <a:solidFill>
                  <a:schemeClr val="tx1">
                    <a:lumMod val="75000"/>
                    <a:lumOff val="25000"/>
                  </a:schemeClr>
                </a:solidFill>
                <a:ea typeface="Roboto"/>
                <a:cs typeface="+mn-lt"/>
              </a:rPr>
              <a:t>Imágenes: Formato </a:t>
            </a:r>
            <a:r>
              <a:rPr lang="es-MX" sz="1300" b="1" err="1">
                <a:solidFill>
                  <a:schemeClr val="tx1">
                    <a:lumMod val="75000"/>
                    <a:lumOff val="25000"/>
                  </a:schemeClr>
                </a:solidFill>
                <a:ea typeface="Roboto"/>
                <a:cs typeface="+mn-lt"/>
              </a:rPr>
              <a:t>Webp</a:t>
            </a:r>
            <a:endParaRPr lang="es-MX" sz="1300" b="1" err="1">
              <a:solidFill>
                <a:schemeClr val="tx1">
                  <a:lumMod val="75000"/>
                  <a:lumOff val="25000"/>
                </a:schemeClr>
              </a:solidFill>
              <a:ea typeface="Roboto"/>
              <a:cs typeface="Calibri"/>
            </a:endParaRPr>
          </a:p>
          <a:p>
            <a:pPr marL="17145"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300" b="1">
                <a:solidFill>
                  <a:schemeClr val="tx1">
                    <a:lumMod val="75000"/>
                    <a:lumOff val="25000"/>
                  </a:schemeClr>
                </a:solidFill>
                <a:ea typeface="Roboto"/>
                <a:cs typeface="+mn-lt"/>
              </a:rPr>
              <a:t>Fuentes:</a:t>
            </a:r>
            <a:endParaRPr lang="es-MX" sz="1300" b="1">
              <a:solidFill>
                <a:schemeClr val="tx1">
                  <a:lumMod val="75000"/>
                  <a:lumOff val="25000"/>
                </a:schemeClr>
              </a:solidFill>
              <a:ea typeface="Roboto" panose="02000000000000000000" pitchFamily="2" charset="0"/>
              <a:cs typeface="+mn-lt"/>
            </a:endParaRPr>
          </a:p>
          <a:p>
            <a:pPr marL="702310" marR="82550" lvl="1" indent="-227965" defTabSz="1219170">
              <a:lnSpc>
                <a:spcPct val="110000"/>
              </a:lnSpc>
              <a:buFont typeface="Arial,Sans-Serif"/>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100">
                <a:solidFill>
                  <a:schemeClr val="tx1">
                    <a:lumMod val="75000"/>
                    <a:lumOff val="25000"/>
                  </a:schemeClr>
                </a:solidFill>
                <a:ea typeface="Roboto"/>
                <a:cs typeface="+mn-lt"/>
              </a:rPr>
              <a:t>Google (</a:t>
            </a:r>
            <a:r>
              <a:rPr lang="es-MX" sz="1100" err="1">
                <a:solidFill>
                  <a:schemeClr val="tx1">
                    <a:lumMod val="75000"/>
                    <a:lumOff val="25000"/>
                  </a:schemeClr>
                </a:solidFill>
                <a:ea typeface="Roboto"/>
                <a:cs typeface="+mn-lt"/>
              </a:rPr>
              <a:t>Roboto</a:t>
            </a:r>
            <a:r>
              <a:rPr lang="es-MX" sz="1100">
                <a:solidFill>
                  <a:schemeClr val="tx1">
                    <a:lumMod val="75000"/>
                    <a:lumOff val="25000"/>
                  </a:schemeClr>
                </a:solidFill>
                <a:ea typeface="Roboto"/>
                <a:cs typeface="+mn-lt"/>
              </a:rPr>
              <a:t>/Oswald)</a:t>
            </a:r>
            <a:endParaRPr lang="es-CO" sz="1100">
              <a:solidFill>
                <a:schemeClr val="tx1">
                  <a:lumMod val="75000"/>
                  <a:lumOff val="25000"/>
                </a:schemeClr>
              </a:solidFill>
              <a:ea typeface="+mn-lt"/>
              <a:cs typeface="+mn-lt"/>
            </a:endParaRPr>
          </a:p>
          <a:p>
            <a:pPr marL="702310" marR="82550" lvl="1" indent="-227965" defTabSz="1219170">
              <a:lnSpc>
                <a:spcPct val="110000"/>
              </a:lnSpc>
              <a:buFont typeface="Arial,Sans-Serif"/>
              <a:buChar char="•"/>
              <a:tabLst>
                <a:tab pos="997348" algn="l"/>
                <a:tab pos="1867700" algn="l"/>
                <a:tab pos="2652540" algn="l"/>
                <a:tab pos="3806518" algn="l"/>
                <a:tab pos="4524474" algn="l"/>
                <a:tab pos="6285496" algn="l"/>
                <a:tab pos="6866295" algn="l"/>
                <a:tab pos="7982174" algn="l"/>
                <a:tab pos="8768707" algn="l"/>
                <a:tab pos="9556088" algn="l"/>
              </a:tabLst>
              <a:defRPr/>
            </a:pPr>
            <a:r>
              <a:rPr lang="es-CO" sz="1100">
                <a:solidFill>
                  <a:schemeClr val="tx1">
                    <a:lumMod val="75000"/>
                    <a:lumOff val="25000"/>
                  </a:schemeClr>
                </a:solidFill>
                <a:ea typeface="Roboto"/>
                <a:cs typeface="+mn-lt"/>
              </a:rPr>
              <a:t>Iconos </a:t>
            </a:r>
            <a:r>
              <a:rPr lang="es-CO" sz="1100" err="1">
                <a:solidFill>
                  <a:schemeClr val="tx1">
                    <a:lumMod val="75000"/>
                    <a:lumOff val="25000"/>
                  </a:schemeClr>
                </a:solidFill>
                <a:ea typeface="Roboto"/>
                <a:cs typeface="+mn-lt"/>
              </a:rPr>
              <a:t>geoportal</a:t>
            </a:r>
            <a:r>
              <a:rPr lang="es-CO" sz="1100">
                <a:solidFill>
                  <a:schemeClr val="tx1">
                    <a:lumMod val="75000"/>
                    <a:lumOff val="25000"/>
                  </a:schemeClr>
                </a:solidFill>
                <a:ea typeface="Roboto"/>
                <a:cs typeface="+mn-lt"/>
              </a:rPr>
              <a:t> (</a:t>
            </a:r>
            <a:r>
              <a:rPr lang="es-CO" sz="1100" err="1">
                <a:solidFill>
                  <a:schemeClr val="tx1">
                    <a:lumMod val="75000"/>
                    <a:lumOff val="25000"/>
                  </a:schemeClr>
                </a:solidFill>
                <a:ea typeface="Roboto"/>
                <a:cs typeface="+mn-lt"/>
              </a:rPr>
              <a:t>Icomoon</a:t>
            </a:r>
            <a:r>
              <a:rPr lang="es-CO" sz="1100">
                <a:solidFill>
                  <a:schemeClr val="tx1">
                    <a:lumMod val="75000"/>
                    <a:lumOff val="25000"/>
                  </a:schemeClr>
                </a:solidFill>
                <a:ea typeface="Roboto"/>
                <a:cs typeface="+mn-lt"/>
              </a:rPr>
              <a:t>)</a:t>
            </a:r>
            <a:endParaRPr lang="es-MX" sz="1100">
              <a:solidFill>
                <a:schemeClr val="tx1">
                  <a:lumMod val="75000"/>
                  <a:lumOff val="25000"/>
                </a:schemeClr>
              </a:solidFill>
              <a:ea typeface="Roboto"/>
              <a:cs typeface="+mn-lt"/>
            </a:endParaRPr>
          </a:p>
          <a:p>
            <a:pPr marL="702310" marR="82550" lvl="1" indent="-227965" defTabSz="1219170">
              <a:lnSpc>
                <a:spcPct val="110000"/>
              </a:lnSpc>
              <a:buFont typeface="Arial,Sans-Serif"/>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100">
                <a:solidFill>
                  <a:schemeClr val="tx1">
                    <a:lumMod val="75000"/>
                    <a:lumOff val="25000"/>
                  </a:schemeClr>
                </a:solidFill>
                <a:ea typeface="Roboto"/>
                <a:cs typeface="+mn-lt"/>
              </a:rPr>
              <a:t>Html5</a:t>
            </a:r>
            <a:endParaRPr lang="es-MX" sz="1100">
              <a:solidFill>
                <a:schemeClr val="tx1">
                  <a:lumMod val="75000"/>
                  <a:lumOff val="25000"/>
                </a:schemeClr>
              </a:solidFill>
              <a:ea typeface="Roboto"/>
            </a:endParaRPr>
          </a:p>
        </p:txBody>
      </p:sp>
      <p:pic>
        <p:nvPicPr>
          <p:cNvPr id="9" name="Picture 9">
            <a:extLst>
              <a:ext uri="{FF2B5EF4-FFF2-40B4-BE49-F238E27FC236}">
                <a16:creationId xmlns:a16="http://schemas.microsoft.com/office/drawing/2014/main" id="{EB3DAD20-34F4-0525-DEE7-A32FDE53D633}"/>
              </a:ext>
            </a:extLst>
          </p:cNvPr>
          <p:cNvPicPr>
            <a:picLocks noChangeAspect="1"/>
          </p:cNvPicPr>
          <p:nvPr/>
        </p:nvPicPr>
        <p:blipFill>
          <a:blip r:embed="rId8"/>
          <a:stretch>
            <a:fillRect/>
          </a:stretch>
        </p:blipFill>
        <p:spPr>
          <a:xfrm>
            <a:off x="2961701" y="3360178"/>
            <a:ext cx="2265803" cy="1083258"/>
          </a:xfrm>
          <a:prstGeom prst="rect">
            <a:avLst/>
          </a:prstGeom>
          <a:ln>
            <a:solidFill>
              <a:schemeClr val="bg1">
                <a:lumMod val="65000"/>
              </a:schemeClr>
            </a:solidFill>
          </a:ln>
        </p:spPr>
      </p:pic>
      <p:sp>
        <p:nvSpPr>
          <p:cNvPr id="10" name="Rectángulo 8">
            <a:extLst>
              <a:ext uri="{FF2B5EF4-FFF2-40B4-BE49-F238E27FC236}">
                <a16:creationId xmlns:a16="http://schemas.microsoft.com/office/drawing/2014/main" id="{6D040EBD-DB2F-B819-AC31-4D03C9528BFC}"/>
              </a:ext>
            </a:extLst>
          </p:cNvPr>
          <p:cNvSpPr/>
          <p:nvPr/>
        </p:nvSpPr>
        <p:spPr>
          <a:xfrm>
            <a:off x="2820532" y="4440009"/>
            <a:ext cx="2401223" cy="1493807"/>
          </a:xfrm>
          <a:prstGeom prst="rect">
            <a:avLst/>
          </a:prstGeom>
        </p:spPr>
        <p:txBody>
          <a:bodyPr wrap="square" lIns="121920" tIns="60960" rIns="121920" bIns="60960" anchor="t">
            <a:spAutoFit/>
          </a:bodyPr>
          <a:lstStyle/>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400" b="1" err="1">
                <a:solidFill>
                  <a:srgbClr val="B6004C"/>
                </a:solidFill>
                <a:ea typeface="Roboto"/>
                <a:cs typeface="Roboto" panose="02000000000000000000" pitchFamily="2" charset="0"/>
              </a:rPr>
              <a:t>Geovisores</a:t>
            </a:r>
            <a:r>
              <a:rPr lang="es-MX" sz="1400" b="1">
                <a:ea typeface="+mn-lt"/>
                <a:cs typeface="+mn-lt"/>
              </a:rPr>
              <a:t> </a:t>
            </a:r>
            <a:r>
              <a:rPr lang="es-MX" sz="1400" b="1" err="1">
                <a:solidFill>
                  <a:srgbClr val="B6004C"/>
                </a:solidFill>
                <a:ea typeface="Roboto"/>
              </a:rPr>
              <a:t>Tecn</a:t>
            </a:r>
            <a:r>
              <a:rPr lang="es-MX" sz="1400" b="1">
                <a:solidFill>
                  <a:srgbClr val="B6004C"/>
                </a:solidFill>
                <a:ea typeface="Roboto"/>
              </a:rPr>
              <a:t>. G</a:t>
            </a:r>
            <a:r>
              <a:rPr lang="es-MX" sz="1400" b="1">
                <a:solidFill>
                  <a:srgbClr val="B6004C"/>
                </a:solidFill>
                <a:ea typeface="Roboto"/>
                <a:cs typeface="Roboto" panose="02000000000000000000" pitchFamily="2" charset="0"/>
              </a:rPr>
              <a:t>oogle:</a:t>
            </a:r>
            <a:endParaRPr lang="es-CO" sz="1400" b="1">
              <a:solidFill>
                <a:srgbClr val="B6004C"/>
              </a:solidFill>
              <a:ea typeface="Roboto"/>
              <a:cs typeface="Roboto" panose="02000000000000000000" pitchFamily="2" charset="0"/>
            </a:endParaRP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200" b="1">
                <a:solidFill>
                  <a:schemeClr val="tx1">
                    <a:lumMod val="75000"/>
                    <a:lumOff val="25000"/>
                  </a:schemeClr>
                </a:solidFill>
                <a:ea typeface="Roboto"/>
                <a:cs typeface="Roboto" panose="02000000000000000000" pitchFamily="2" charset="0"/>
              </a:rPr>
              <a:t>Web server: </a:t>
            </a:r>
            <a:r>
              <a:rPr lang="es-MX" sz="1200" err="1">
                <a:solidFill>
                  <a:schemeClr val="tx1">
                    <a:lumMod val="75000"/>
                    <a:lumOff val="25000"/>
                  </a:schemeClr>
                </a:solidFill>
                <a:ea typeface="Roboto"/>
                <a:cs typeface="Roboto" panose="02000000000000000000" pitchFamily="2" charset="0"/>
              </a:rPr>
              <a:t>Nginx</a:t>
            </a:r>
            <a:endParaRPr lang="es-MX" sz="1200">
              <a:solidFill>
                <a:schemeClr val="tx1">
                  <a:lumMod val="75000"/>
                  <a:lumOff val="25000"/>
                </a:schemeClr>
              </a:solidFill>
              <a:ea typeface="Roboto"/>
              <a:cs typeface="Roboto" panose="02000000000000000000" pitchFamily="2" charset="0"/>
            </a:endParaRP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200" b="1" err="1">
                <a:solidFill>
                  <a:schemeClr val="tx1">
                    <a:lumMod val="75000"/>
                    <a:lumOff val="25000"/>
                  </a:schemeClr>
                </a:solidFill>
                <a:ea typeface="Roboto"/>
                <a:cs typeface="Calibri"/>
              </a:rPr>
              <a:t>Frameworks</a:t>
            </a:r>
            <a:r>
              <a:rPr lang="es-MX" sz="1200" b="1">
                <a:solidFill>
                  <a:schemeClr val="tx1">
                    <a:lumMod val="75000"/>
                    <a:lumOff val="25000"/>
                  </a:schemeClr>
                </a:solidFill>
                <a:ea typeface="Roboto"/>
                <a:cs typeface="Calibri"/>
              </a:rPr>
              <a:t> y ambiente de desarrollo:</a:t>
            </a:r>
            <a:endParaRPr lang="es-MX" sz="1200">
              <a:solidFill>
                <a:schemeClr val="tx1">
                  <a:lumMod val="75000"/>
                  <a:lumOff val="25000"/>
                </a:schemeClr>
              </a:solidFill>
              <a:ea typeface="Roboto"/>
              <a:cs typeface="Calibri"/>
            </a:endParaRPr>
          </a:p>
          <a:p>
            <a:pPr marL="702310" marR="82550" lvl="1"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000">
                <a:solidFill>
                  <a:schemeClr val="tx1">
                    <a:lumMod val="75000"/>
                    <a:lumOff val="25000"/>
                  </a:schemeClr>
                </a:solidFill>
                <a:ea typeface="Roboto"/>
                <a:cs typeface="Roboto" panose="02000000000000000000" pitchFamily="2" charset="0"/>
              </a:rPr>
              <a:t>* +</a:t>
            </a:r>
            <a:r>
              <a:rPr lang="es-MX" sz="1000">
                <a:solidFill>
                  <a:schemeClr val="tx1">
                    <a:lumMod val="75000"/>
                    <a:lumOff val="25000"/>
                  </a:schemeClr>
                </a:solidFill>
                <a:ea typeface="Roboto"/>
                <a:cs typeface="+mn-lt"/>
              </a:rPr>
              <a:t> </a:t>
            </a:r>
            <a:r>
              <a:rPr lang="es-MX" sz="1050" b="1">
                <a:solidFill>
                  <a:schemeClr val="tx1">
                    <a:lumMod val="75000"/>
                    <a:lumOff val="25000"/>
                  </a:schemeClr>
                </a:solidFill>
                <a:ea typeface="Roboto"/>
                <a:cs typeface="+mn-lt"/>
              </a:rPr>
              <a:t>Google </a:t>
            </a:r>
            <a:r>
              <a:rPr lang="es-MX" sz="1050" b="1" err="1">
                <a:solidFill>
                  <a:schemeClr val="tx1">
                    <a:lumMod val="75000"/>
                    <a:lumOff val="25000"/>
                  </a:schemeClr>
                </a:solidFill>
                <a:ea typeface="Roboto"/>
                <a:cs typeface="+mn-lt"/>
              </a:rPr>
              <a:t>Maps</a:t>
            </a:r>
            <a:endParaRPr lang="es-MX" sz="1050" b="1">
              <a:solidFill>
                <a:schemeClr val="tx1">
                  <a:lumMod val="75000"/>
                  <a:lumOff val="25000"/>
                </a:schemeClr>
              </a:solidFill>
              <a:ea typeface="Roboto"/>
              <a:cs typeface="+mn-lt"/>
            </a:endParaRPr>
          </a:p>
          <a:p>
            <a:pPr marL="702310" marR="82550" lvl="1"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050" b="1">
                <a:solidFill>
                  <a:schemeClr val="tx1">
                    <a:lumMod val="75000"/>
                    <a:lumOff val="25000"/>
                  </a:schemeClr>
                </a:solidFill>
                <a:ea typeface="Roboto"/>
                <a:cs typeface="+mn-lt"/>
              </a:rPr>
              <a:t>JavaScript/JQuery</a:t>
            </a:r>
          </a:p>
          <a:p>
            <a:pPr marL="17145" marR="82550" defTabSz="1219170">
              <a:lnSpc>
                <a:spcPct val="110000"/>
              </a:lnSpc>
              <a:buClr>
                <a:srgbClr val="C00000"/>
              </a:buClr>
              <a:tabLst>
                <a:tab pos="997348" algn="l"/>
                <a:tab pos="1867700" algn="l"/>
                <a:tab pos="2652540" algn="l"/>
                <a:tab pos="3806518" algn="l"/>
                <a:tab pos="4524474" algn="l"/>
                <a:tab pos="6285496" algn="l"/>
                <a:tab pos="6866295" algn="l"/>
                <a:tab pos="7982174" algn="l"/>
                <a:tab pos="8768707" algn="l"/>
                <a:tab pos="9556088" algn="l"/>
              </a:tabLst>
              <a:defRPr/>
            </a:pPr>
            <a:r>
              <a:rPr lang="es-MX" sz="1050" b="1">
                <a:solidFill>
                  <a:schemeClr val="tx1">
                    <a:lumMod val="75000"/>
                    <a:lumOff val="25000"/>
                  </a:schemeClr>
                </a:solidFill>
                <a:ea typeface="Roboto"/>
                <a:cs typeface="+mn-lt"/>
              </a:rPr>
              <a:t>Servicios de mapas: </a:t>
            </a:r>
            <a:r>
              <a:rPr lang="es-MX" sz="1050" b="1" err="1">
                <a:solidFill>
                  <a:schemeClr val="tx1">
                    <a:lumMod val="75000"/>
                    <a:lumOff val="25000"/>
                  </a:schemeClr>
                </a:solidFill>
                <a:ea typeface="Roboto"/>
                <a:cs typeface="+mn-lt"/>
              </a:rPr>
              <a:t>Geojson</a:t>
            </a:r>
            <a:endParaRPr lang="es-MX" sz="1050" b="1">
              <a:solidFill>
                <a:schemeClr val="tx1">
                  <a:lumMod val="75000"/>
                  <a:lumOff val="25000"/>
                </a:schemeClr>
              </a:solidFill>
              <a:ea typeface="Roboto"/>
              <a:cs typeface="+mn-lt"/>
            </a:endParaRPr>
          </a:p>
        </p:txBody>
      </p:sp>
      <p:sp>
        <p:nvSpPr>
          <p:cNvPr id="11" name="Rectángulo 8">
            <a:extLst>
              <a:ext uri="{FF2B5EF4-FFF2-40B4-BE49-F238E27FC236}">
                <a16:creationId xmlns:a16="http://schemas.microsoft.com/office/drawing/2014/main" id="{18ABCDF3-2506-0B67-018B-80CFF2D001DB}"/>
              </a:ext>
            </a:extLst>
          </p:cNvPr>
          <p:cNvSpPr/>
          <p:nvPr/>
        </p:nvSpPr>
        <p:spPr>
          <a:xfrm>
            <a:off x="5216701" y="3935070"/>
            <a:ext cx="2639922" cy="1688924"/>
          </a:xfrm>
          <a:prstGeom prst="rect">
            <a:avLst/>
          </a:prstGeom>
        </p:spPr>
        <p:txBody>
          <a:bodyPr wrap="square" lIns="121920" tIns="60960" rIns="121920" bIns="60960" anchor="t">
            <a:spAutoFit/>
          </a:bodyPr>
          <a:lstStyle/>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400" b="1" err="1">
                <a:solidFill>
                  <a:srgbClr val="B6004C"/>
                </a:solidFill>
                <a:ea typeface="Roboto"/>
                <a:cs typeface="Roboto" panose="02000000000000000000" pitchFamily="2" charset="0"/>
              </a:rPr>
              <a:t>Geovisores</a:t>
            </a:r>
            <a:r>
              <a:rPr lang="es-MX" sz="1400" b="1">
                <a:solidFill>
                  <a:srgbClr val="B6004C"/>
                </a:solidFill>
                <a:ea typeface="Roboto"/>
                <a:cs typeface="Roboto" panose="02000000000000000000" pitchFamily="2" charset="0"/>
              </a:rPr>
              <a:t> </a:t>
            </a:r>
            <a:r>
              <a:rPr lang="es-MX" sz="1400" b="1" err="1">
                <a:solidFill>
                  <a:srgbClr val="B6004C"/>
                </a:solidFill>
                <a:ea typeface="Roboto"/>
                <a:cs typeface="Roboto" panose="02000000000000000000" pitchFamily="2" charset="0"/>
              </a:rPr>
              <a:t>Tecn</a:t>
            </a:r>
            <a:r>
              <a:rPr lang="es-MX" sz="1400" b="1">
                <a:solidFill>
                  <a:srgbClr val="B6004C"/>
                </a:solidFill>
                <a:ea typeface="Roboto"/>
                <a:cs typeface="Roboto" panose="02000000000000000000" pitchFamily="2" charset="0"/>
              </a:rPr>
              <a:t>. </a:t>
            </a:r>
            <a:r>
              <a:rPr lang="es-MX" sz="1400" b="1" err="1">
                <a:solidFill>
                  <a:srgbClr val="B6004C"/>
                </a:solidFill>
                <a:ea typeface="Roboto"/>
                <a:cs typeface="Roboto" panose="02000000000000000000" pitchFamily="2" charset="0"/>
              </a:rPr>
              <a:t>Leaflet</a:t>
            </a:r>
            <a:r>
              <a:rPr lang="es-MX" sz="1400" b="1">
                <a:solidFill>
                  <a:srgbClr val="B6004C"/>
                </a:solidFill>
                <a:ea typeface="Roboto"/>
                <a:cs typeface="Roboto" panose="02000000000000000000" pitchFamily="2" charset="0"/>
              </a:rPr>
              <a:t>:</a:t>
            </a:r>
            <a:endParaRPr lang="es-CO" sz="1400" b="1">
              <a:solidFill>
                <a:srgbClr val="B6004C"/>
              </a:solidFill>
              <a:ea typeface="Roboto"/>
              <a:cs typeface="Roboto" panose="02000000000000000000" pitchFamily="2" charset="0"/>
            </a:endParaRP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200" b="1">
                <a:solidFill>
                  <a:schemeClr val="tx1">
                    <a:lumMod val="75000"/>
                    <a:lumOff val="25000"/>
                  </a:schemeClr>
                </a:solidFill>
                <a:ea typeface="Roboto"/>
                <a:cs typeface="Roboto" panose="02000000000000000000" pitchFamily="2" charset="0"/>
              </a:rPr>
              <a:t>Web server: </a:t>
            </a:r>
            <a:r>
              <a:rPr lang="es-MX" sz="1200" err="1">
                <a:solidFill>
                  <a:schemeClr val="tx1">
                    <a:lumMod val="75000"/>
                    <a:lumOff val="25000"/>
                  </a:schemeClr>
                </a:solidFill>
                <a:ea typeface="Roboto"/>
                <a:cs typeface="Roboto" panose="02000000000000000000" pitchFamily="2" charset="0"/>
              </a:rPr>
              <a:t>Nginx</a:t>
            </a:r>
            <a:endParaRPr lang="es-MX" sz="1200">
              <a:solidFill>
                <a:schemeClr val="tx1">
                  <a:lumMod val="75000"/>
                  <a:lumOff val="25000"/>
                </a:schemeClr>
              </a:solidFill>
              <a:ea typeface="Roboto"/>
              <a:cs typeface="Roboto" panose="02000000000000000000" pitchFamily="2" charset="0"/>
            </a:endParaRP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200" b="1" err="1">
                <a:solidFill>
                  <a:schemeClr val="tx1">
                    <a:lumMod val="75000"/>
                    <a:lumOff val="25000"/>
                  </a:schemeClr>
                </a:solidFill>
                <a:ea typeface="Roboto"/>
                <a:cs typeface="Calibri"/>
              </a:rPr>
              <a:t>Frameworks</a:t>
            </a:r>
            <a:r>
              <a:rPr lang="es-MX" sz="1200" b="1">
                <a:solidFill>
                  <a:schemeClr val="tx1">
                    <a:lumMod val="75000"/>
                    <a:lumOff val="25000"/>
                  </a:schemeClr>
                </a:solidFill>
                <a:ea typeface="Roboto"/>
                <a:cs typeface="Calibri"/>
              </a:rPr>
              <a:t> y ambiente de desarrollo:</a:t>
            </a:r>
            <a:endParaRPr lang="es-MX" sz="1200">
              <a:solidFill>
                <a:schemeClr val="tx1">
                  <a:lumMod val="75000"/>
                  <a:lumOff val="25000"/>
                </a:schemeClr>
              </a:solidFill>
              <a:ea typeface="Roboto"/>
              <a:cs typeface="Calibri"/>
            </a:endParaRPr>
          </a:p>
          <a:p>
            <a:pPr marL="702310" marR="82550" lvl="1"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100">
                <a:solidFill>
                  <a:schemeClr val="tx1">
                    <a:lumMod val="75000"/>
                    <a:lumOff val="25000"/>
                  </a:schemeClr>
                </a:solidFill>
                <a:ea typeface="Roboto"/>
                <a:cs typeface="Roboto" panose="02000000000000000000" pitchFamily="2" charset="0"/>
              </a:rPr>
              <a:t>* + </a:t>
            </a:r>
            <a:r>
              <a:rPr lang="es-MX" sz="1100" b="1" err="1">
                <a:solidFill>
                  <a:schemeClr val="tx1">
                    <a:lumMod val="75000"/>
                    <a:lumOff val="25000"/>
                  </a:schemeClr>
                </a:solidFill>
                <a:ea typeface="Roboto"/>
                <a:cs typeface="+mn-lt"/>
              </a:rPr>
              <a:t>Leaflet</a:t>
            </a:r>
            <a:endParaRPr lang="es-MX" sz="1100" b="1">
              <a:solidFill>
                <a:schemeClr val="tx1">
                  <a:lumMod val="75000"/>
                  <a:lumOff val="25000"/>
                </a:schemeClr>
              </a:solidFill>
              <a:ea typeface="Roboto"/>
              <a:cs typeface="+mn-lt"/>
            </a:endParaRPr>
          </a:p>
          <a:p>
            <a:pPr marL="702310" marR="82550" lvl="1"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100" b="1" err="1">
                <a:solidFill>
                  <a:schemeClr val="tx1">
                    <a:lumMod val="75000"/>
                    <a:lumOff val="25000"/>
                  </a:schemeClr>
                </a:solidFill>
                <a:ea typeface="Roboto"/>
                <a:cs typeface="+mn-lt"/>
              </a:rPr>
              <a:t>JavaScrit</a:t>
            </a:r>
            <a:r>
              <a:rPr lang="es-MX" sz="1100" b="1">
                <a:solidFill>
                  <a:schemeClr val="tx1">
                    <a:lumMod val="75000"/>
                    <a:lumOff val="25000"/>
                  </a:schemeClr>
                </a:solidFill>
                <a:ea typeface="Roboto"/>
                <a:cs typeface="+mn-lt"/>
              </a:rPr>
              <a:t>/JQuery</a:t>
            </a:r>
          </a:p>
          <a:p>
            <a:pPr marL="17145" marR="82550" defTabSz="1219170">
              <a:lnSpc>
                <a:spcPct val="110000"/>
              </a:lnSpc>
              <a:buClr>
                <a:srgbClr val="C00000"/>
              </a:buClr>
              <a:tabLst>
                <a:tab pos="997348" algn="l"/>
                <a:tab pos="1867700" algn="l"/>
                <a:tab pos="2652540" algn="l"/>
                <a:tab pos="3806518" algn="l"/>
                <a:tab pos="4524474" algn="l"/>
                <a:tab pos="6285496" algn="l"/>
                <a:tab pos="6866295" algn="l"/>
                <a:tab pos="7982174" algn="l"/>
                <a:tab pos="8768707" algn="l"/>
                <a:tab pos="9556088" algn="l"/>
              </a:tabLst>
              <a:defRPr/>
            </a:pPr>
            <a:r>
              <a:rPr lang="es-MX" sz="1100" b="1">
                <a:solidFill>
                  <a:schemeClr val="tx1">
                    <a:lumMod val="75000"/>
                    <a:lumOff val="25000"/>
                  </a:schemeClr>
                </a:solidFill>
                <a:ea typeface="Roboto"/>
                <a:cs typeface="+mn-lt"/>
              </a:rPr>
              <a:t>Servicios de mapas: </a:t>
            </a:r>
            <a:r>
              <a:rPr lang="es-MX" sz="1100">
                <a:solidFill>
                  <a:schemeClr val="tx1">
                    <a:lumMod val="75000"/>
                    <a:lumOff val="25000"/>
                  </a:schemeClr>
                </a:solidFill>
                <a:ea typeface="Roboto"/>
                <a:cs typeface="+mn-lt"/>
              </a:rPr>
              <a:t>Vector tiles</a:t>
            </a:r>
          </a:p>
          <a:p>
            <a:pPr marL="702310" marR="82550" lvl="1"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endParaRPr lang="es-MX" sz="1000">
              <a:solidFill>
                <a:schemeClr val="tx1">
                  <a:lumMod val="75000"/>
                  <a:lumOff val="25000"/>
                </a:schemeClr>
              </a:solidFill>
              <a:ea typeface="Roboto" panose="02000000000000000000" pitchFamily="2" charset="0"/>
              <a:cs typeface="+mn-lt"/>
            </a:endParaRPr>
          </a:p>
        </p:txBody>
      </p:sp>
      <p:pic>
        <p:nvPicPr>
          <p:cNvPr id="12" name="Picture 12">
            <a:extLst>
              <a:ext uri="{FF2B5EF4-FFF2-40B4-BE49-F238E27FC236}">
                <a16:creationId xmlns:a16="http://schemas.microsoft.com/office/drawing/2014/main" id="{C1108806-3738-D098-121B-47F6F51136A5}"/>
              </a:ext>
            </a:extLst>
          </p:cNvPr>
          <p:cNvPicPr>
            <a:picLocks noChangeAspect="1"/>
          </p:cNvPicPr>
          <p:nvPr/>
        </p:nvPicPr>
        <p:blipFill>
          <a:blip r:embed="rId9"/>
          <a:stretch>
            <a:fillRect/>
          </a:stretch>
        </p:blipFill>
        <p:spPr>
          <a:xfrm>
            <a:off x="5330328" y="2777626"/>
            <a:ext cx="2192358" cy="1091593"/>
          </a:xfrm>
          <a:prstGeom prst="rect">
            <a:avLst/>
          </a:prstGeom>
          <a:ln>
            <a:solidFill>
              <a:schemeClr val="bg1">
                <a:lumMod val="65000"/>
              </a:schemeClr>
            </a:solidFill>
          </a:ln>
        </p:spPr>
      </p:pic>
      <p:sp>
        <p:nvSpPr>
          <p:cNvPr id="13" name="Rectángulo 8">
            <a:extLst>
              <a:ext uri="{FF2B5EF4-FFF2-40B4-BE49-F238E27FC236}">
                <a16:creationId xmlns:a16="http://schemas.microsoft.com/office/drawing/2014/main" id="{E8293DED-939E-CC89-E349-0A7580C53648}"/>
              </a:ext>
            </a:extLst>
          </p:cNvPr>
          <p:cNvSpPr/>
          <p:nvPr/>
        </p:nvSpPr>
        <p:spPr>
          <a:xfrm>
            <a:off x="7475159" y="3108803"/>
            <a:ext cx="2584838" cy="1518814"/>
          </a:xfrm>
          <a:prstGeom prst="rect">
            <a:avLst/>
          </a:prstGeom>
        </p:spPr>
        <p:txBody>
          <a:bodyPr wrap="square" lIns="121920" tIns="60960" rIns="121920" bIns="60960" anchor="t">
            <a:spAutoFit/>
          </a:bodyPr>
          <a:lstStyle/>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400" b="1" err="1">
                <a:solidFill>
                  <a:srgbClr val="B6004C"/>
                </a:solidFill>
                <a:ea typeface="Roboto"/>
                <a:cs typeface="Roboto" panose="02000000000000000000" pitchFamily="2" charset="0"/>
              </a:rPr>
              <a:t>Geovisores</a:t>
            </a:r>
            <a:r>
              <a:rPr lang="es-MX" sz="1400" b="1">
                <a:solidFill>
                  <a:srgbClr val="B6004C"/>
                </a:solidFill>
                <a:ea typeface="Roboto"/>
                <a:cs typeface="Roboto" panose="02000000000000000000" pitchFamily="2" charset="0"/>
              </a:rPr>
              <a:t> </a:t>
            </a:r>
            <a:r>
              <a:rPr lang="es-MX" sz="1400" b="1" err="1">
                <a:solidFill>
                  <a:srgbClr val="B6004C"/>
                </a:solidFill>
                <a:ea typeface="Roboto"/>
                <a:cs typeface="Roboto" panose="02000000000000000000" pitchFamily="2" charset="0"/>
              </a:rPr>
              <a:t>Tecn</a:t>
            </a:r>
            <a:r>
              <a:rPr lang="es-MX" sz="1400" b="1">
                <a:solidFill>
                  <a:srgbClr val="B6004C"/>
                </a:solidFill>
                <a:ea typeface="Roboto"/>
                <a:cs typeface="Roboto" panose="02000000000000000000" pitchFamily="2" charset="0"/>
              </a:rPr>
              <a:t>. </a:t>
            </a:r>
            <a:r>
              <a:rPr lang="es-MX" sz="1400" b="1" err="1">
                <a:solidFill>
                  <a:srgbClr val="B6004C"/>
                </a:solidFill>
                <a:ea typeface="Roboto"/>
                <a:cs typeface="Roboto" panose="02000000000000000000" pitchFamily="2" charset="0"/>
              </a:rPr>
              <a:t>Mapbox</a:t>
            </a:r>
            <a:r>
              <a:rPr lang="es-MX" sz="1400" b="1">
                <a:solidFill>
                  <a:srgbClr val="B6004C"/>
                </a:solidFill>
                <a:ea typeface="Roboto"/>
                <a:cs typeface="Roboto" panose="02000000000000000000" pitchFamily="2" charset="0"/>
              </a:rPr>
              <a:t>:</a:t>
            </a:r>
            <a:endParaRPr lang="es-CO" sz="1400" b="1">
              <a:solidFill>
                <a:srgbClr val="B6004C"/>
              </a:solidFill>
              <a:ea typeface="Roboto"/>
              <a:cs typeface="Roboto" panose="02000000000000000000" pitchFamily="2" charset="0"/>
            </a:endParaRP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200" b="1">
                <a:solidFill>
                  <a:schemeClr val="tx1">
                    <a:lumMod val="75000"/>
                    <a:lumOff val="25000"/>
                  </a:schemeClr>
                </a:solidFill>
                <a:ea typeface="Roboto"/>
                <a:cs typeface="Roboto" panose="02000000000000000000" pitchFamily="2" charset="0"/>
              </a:rPr>
              <a:t>Web server: </a:t>
            </a:r>
            <a:r>
              <a:rPr lang="es-MX" sz="1200" err="1">
                <a:solidFill>
                  <a:schemeClr val="tx1">
                    <a:lumMod val="75000"/>
                    <a:lumOff val="25000"/>
                  </a:schemeClr>
                </a:solidFill>
                <a:ea typeface="Roboto"/>
                <a:cs typeface="Roboto" panose="02000000000000000000" pitchFamily="2" charset="0"/>
              </a:rPr>
              <a:t>Nginx</a:t>
            </a:r>
            <a:endParaRPr lang="es-MX" sz="1200">
              <a:solidFill>
                <a:schemeClr val="tx1">
                  <a:lumMod val="75000"/>
                  <a:lumOff val="25000"/>
                </a:schemeClr>
              </a:solidFill>
              <a:ea typeface="Roboto"/>
              <a:cs typeface="Roboto" panose="02000000000000000000" pitchFamily="2" charset="0"/>
            </a:endParaRP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200" b="1" err="1">
                <a:solidFill>
                  <a:schemeClr val="tx1">
                    <a:lumMod val="75000"/>
                    <a:lumOff val="25000"/>
                  </a:schemeClr>
                </a:solidFill>
                <a:ea typeface="Roboto"/>
                <a:cs typeface="Calibri"/>
              </a:rPr>
              <a:t>Frameworks</a:t>
            </a:r>
            <a:r>
              <a:rPr lang="es-MX" sz="1200" b="1">
                <a:solidFill>
                  <a:schemeClr val="tx1">
                    <a:lumMod val="75000"/>
                    <a:lumOff val="25000"/>
                  </a:schemeClr>
                </a:solidFill>
                <a:ea typeface="Roboto"/>
                <a:cs typeface="Calibri"/>
              </a:rPr>
              <a:t> y ambiente de desarrollo:</a:t>
            </a:r>
            <a:endParaRPr lang="es-MX" sz="1200">
              <a:solidFill>
                <a:schemeClr val="tx1">
                  <a:lumMod val="75000"/>
                  <a:lumOff val="25000"/>
                </a:schemeClr>
              </a:solidFill>
              <a:ea typeface="Roboto"/>
              <a:cs typeface="Calibri"/>
            </a:endParaRPr>
          </a:p>
          <a:p>
            <a:pPr marL="702310" marR="82550" lvl="1"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050">
                <a:solidFill>
                  <a:schemeClr val="tx1">
                    <a:lumMod val="75000"/>
                    <a:lumOff val="25000"/>
                  </a:schemeClr>
                </a:solidFill>
                <a:ea typeface="Roboto"/>
                <a:cs typeface="Roboto" panose="02000000000000000000" pitchFamily="2" charset="0"/>
              </a:rPr>
              <a:t>* + </a:t>
            </a:r>
            <a:r>
              <a:rPr lang="es-MX" sz="1050">
                <a:solidFill>
                  <a:schemeClr val="tx1">
                    <a:lumMod val="75000"/>
                    <a:lumOff val="25000"/>
                  </a:schemeClr>
                </a:solidFill>
                <a:ea typeface="Roboto"/>
                <a:cs typeface="+mn-lt"/>
              </a:rPr>
              <a:t> </a:t>
            </a:r>
            <a:r>
              <a:rPr lang="es-MX" sz="1100" b="1" err="1">
                <a:solidFill>
                  <a:schemeClr val="tx1">
                    <a:lumMod val="75000"/>
                    <a:lumOff val="25000"/>
                  </a:schemeClr>
                </a:solidFill>
                <a:ea typeface="Roboto"/>
                <a:cs typeface="+mn-lt"/>
              </a:rPr>
              <a:t>Mapbox</a:t>
            </a:r>
            <a:endParaRPr lang="es-MX" sz="1100" b="1">
              <a:solidFill>
                <a:schemeClr val="tx1">
                  <a:lumMod val="75000"/>
                  <a:lumOff val="25000"/>
                </a:schemeClr>
              </a:solidFill>
              <a:ea typeface="Roboto"/>
              <a:cs typeface="+mn-lt"/>
            </a:endParaRPr>
          </a:p>
          <a:p>
            <a:pPr marL="702310" marR="82550" lvl="1"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100" b="1" err="1">
                <a:solidFill>
                  <a:schemeClr val="tx1">
                    <a:lumMod val="75000"/>
                    <a:lumOff val="25000"/>
                  </a:schemeClr>
                </a:solidFill>
                <a:ea typeface="Roboto"/>
                <a:cs typeface="+mn-lt"/>
              </a:rPr>
              <a:t>React</a:t>
            </a:r>
            <a:r>
              <a:rPr lang="es-MX" sz="1100" b="1">
                <a:solidFill>
                  <a:schemeClr val="tx1">
                    <a:lumMod val="75000"/>
                    <a:lumOff val="25000"/>
                  </a:schemeClr>
                </a:solidFill>
                <a:ea typeface="Roboto"/>
                <a:cs typeface="+mn-lt"/>
              </a:rPr>
              <a:t> JS</a:t>
            </a:r>
          </a:p>
          <a:p>
            <a:pPr marL="17145" marR="82550" defTabSz="1219170">
              <a:lnSpc>
                <a:spcPct val="110000"/>
              </a:lnSpc>
              <a:buClr>
                <a:srgbClr val="C00000"/>
              </a:buClr>
              <a:tabLst>
                <a:tab pos="997348" algn="l"/>
                <a:tab pos="1867700" algn="l"/>
                <a:tab pos="2652540" algn="l"/>
                <a:tab pos="3806518" algn="l"/>
                <a:tab pos="4524474" algn="l"/>
                <a:tab pos="6285496" algn="l"/>
                <a:tab pos="6866295" algn="l"/>
                <a:tab pos="7982174" algn="l"/>
                <a:tab pos="8768707" algn="l"/>
                <a:tab pos="9556088" algn="l"/>
              </a:tabLst>
              <a:defRPr/>
            </a:pPr>
            <a:r>
              <a:rPr lang="es-MX" sz="1100" b="1">
                <a:solidFill>
                  <a:schemeClr val="tx1">
                    <a:lumMod val="75000"/>
                    <a:lumOff val="25000"/>
                  </a:schemeClr>
                </a:solidFill>
                <a:ea typeface="Roboto"/>
                <a:cs typeface="+mn-lt"/>
              </a:rPr>
              <a:t>Servicios de mapas: Vector tiles</a:t>
            </a:r>
            <a:endParaRPr lang="es-MX">
              <a:solidFill>
                <a:schemeClr val="tx1">
                  <a:lumMod val="75000"/>
                  <a:lumOff val="25000"/>
                </a:schemeClr>
              </a:solidFill>
              <a:cs typeface="Calibri" panose="020F0502020204030204"/>
            </a:endParaRPr>
          </a:p>
        </p:txBody>
      </p:sp>
      <p:pic>
        <p:nvPicPr>
          <p:cNvPr id="14" name="Picture 14">
            <a:extLst>
              <a:ext uri="{FF2B5EF4-FFF2-40B4-BE49-F238E27FC236}">
                <a16:creationId xmlns:a16="http://schemas.microsoft.com/office/drawing/2014/main" id="{A87717E9-9715-C4CA-A24F-32E293AF8358}"/>
              </a:ext>
            </a:extLst>
          </p:cNvPr>
          <p:cNvPicPr>
            <a:picLocks noChangeAspect="1"/>
          </p:cNvPicPr>
          <p:nvPr/>
        </p:nvPicPr>
        <p:blipFill>
          <a:blip r:embed="rId10"/>
          <a:stretch>
            <a:fillRect/>
          </a:stretch>
        </p:blipFill>
        <p:spPr>
          <a:xfrm>
            <a:off x="7561244" y="2099736"/>
            <a:ext cx="2284164" cy="1088625"/>
          </a:xfrm>
          <a:prstGeom prst="rect">
            <a:avLst/>
          </a:prstGeom>
          <a:ln>
            <a:solidFill>
              <a:schemeClr val="bg1">
                <a:lumMod val="65000"/>
              </a:schemeClr>
            </a:solidFill>
          </a:ln>
        </p:spPr>
      </p:pic>
      <p:pic>
        <p:nvPicPr>
          <p:cNvPr id="96" name="Picture 96">
            <a:extLst>
              <a:ext uri="{FF2B5EF4-FFF2-40B4-BE49-F238E27FC236}">
                <a16:creationId xmlns:a16="http://schemas.microsoft.com/office/drawing/2014/main" id="{E0B57C99-EFB1-7FDA-A967-8930CBAEFA87}"/>
              </a:ext>
            </a:extLst>
          </p:cNvPr>
          <p:cNvPicPr>
            <a:picLocks noChangeAspect="1"/>
          </p:cNvPicPr>
          <p:nvPr/>
        </p:nvPicPr>
        <p:blipFill>
          <a:blip r:embed="rId11"/>
          <a:stretch>
            <a:fillRect/>
          </a:stretch>
        </p:blipFill>
        <p:spPr>
          <a:xfrm>
            <a:off x="1566232" y="112133"/>
            <a:ext cx="1448720" cy="546915"/>
          </a:xfrm>
          <a:prstGeom prst="rect">
            <a:avLst/>
          </a:prstGeom>
        </p:spPr>
      </p:pic>
      <p:sp>
        <p:nvSpPr>
          <p:cNvPr id="97" name="Rectángulo 8">
            <a:extLst>
              <a:ext uri="{FF2B5EF4-FFF2-40B4-BE49-F238E27FC236}">
                <a16:creationId xmlns:a16="http://schemas.microsoft.com/office/drawing/2014/main" id="{DAF4B3CD-C210-5C0D-A2E6-DC07ED211BC0}"/>
              </a:ext>
            </a:extLst>
          </p:cNvPr>
          <p:cNvSpPr/>
          <p:nvPr/>
        </p:nvSpPr>
        <p:spPr>
          <a:xfrm>
            <a:off x="9797881" y="2640587"/>
            <a:ext cx="2502211" cy="1755802"/>
          </a:xfrm>
          <a:prstGeom prst="rect">
            <a:avLst/>
          </a:prstGeom>
        </p:spPr>
        <p:txBody>
          <a:bodyPr wrap="square" lIns="121920" tIns="60960" rIns="121920" bIns="60960" anchor="t">
            <a:spAutoFit/>
          </a:bodyPr>
          <a:lstStyle/>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400" b="1" err="1">
                <a:solidFill>
                  <a:srgbClr val="B6004C"/>
                </a:solidFill>
                <a:ea typeface="Roboto"/>
                <a:cs typeface="Roboto" panose="02000000000000000000" pitchFamily="2" charset="0"/>
              </a:rPr>
              <a:t>Geovisores</a:t>
            </a:r>
            <a:r>
              <a:rPr lang="es-MX" sz="1400" b="1">
                <a:solidFill>
                  <a:srgbClr val="B6004C"/>
                </a:solidFill>
                <a:ea typeface="Roboto"/>
                <a:cs typeface="Roboto" panose="02000000000000000000" pitchFamily="2" charset="0"/>
              </a:rPr>
              <a:t> </a:t>
            </a:r>
            <a:r>
              <a:rPr lang="es-MX" sz="1400" b="1" err="1">
                <a:solidFill>
                  <a:srgbClr val="B6004C"/>
                </a:solidFill>
                <a:ea typeface="Roboto"/>
                <a:cs typeface="Roboto" panose="02000000000000000000" pitchFamily="2" charset="0"/>
              </a:rPr>
              <a:t>Tecn</a:t>
            </a:r>
            <a:r>
              <a:rPr lang="es-MX" sz="1400" b="1">
                <a:solidFill>
                  <a:srgbClr val="B6004C"/>
                </a:solidFill>
                <a:ea typeface="Roboto"/>
                <a:cs typeface="Roboto" panose="02000000000000000000" pitchFamily="2" charset="0"/>
              </a:rPr>
              <a:t>. Open </a:t>
            </a:r>
            <a:r>
              <a:rPr lang="es-MX" sz="1400" b="1" err="1">
                <a:solidFill>
                  <a:srgbClr val="B6004C"/>
                </a:solidFill>
                <a:ea typeface="Roboto"/>
                <a:cs typeface="Roboto" panose="02000000000000000000" pitchFamily="2" charset="0"/>
              </a:rPr>
              <a:t>Layers</a:t>
            </a:r>
            <a:r>
              <a:rPr lang="es-MX" sz="1400" b="1">
                <a:solidFill>
                  <a:srgbClr val="B6004C"/>
                </a:solidFill>
                <a:ea typeface="Roboto"/>
                <a:cs typeface="Roboto" panose="02000000000000000000" pitchFamily="2" charset="0"/>
              </a:rPr>
              <a:t>:</a:t>
            </a:r>
            <a:endParaRPr lang="es-CO" sz="1400" b="1">
              <a:solidFill>
                <a:srgbClr val="B6004C"/>
              </a:solidFill>
              <a:ea typeface="Roboto"/>
              <a:cs typeface="Roboto" panose="02000000000000000000" pitchFamily="2" charset="0"/>
            </a:endParaRP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200" b="1">
                <a:solidFill>
                  <a:schemeClr val="tx1">
                    <a:lumMod val="75000"/>
                    <a:lumOff val="25000"/>
                  </a:schemeClr>
                </a:solidFill>
                <a:ea typeface="Roboto"/>
                <a:cs typeface="Roboto" panose="02000000000000000000" pitchFamily="2" charset="0"/>
              </a:rPr>
              <a:t>Web server: </a:t>
            </a:r>
            <a:r>
              <a:rPr lang="es-MX" sz="1200" err="1">
                <a:solidFill>
                  <a:schemeClr val="tx1">
                    <a:lumMod val="75000"/>
                    <a:lumOff val="25000"/>
                  </a:schemeClr>
                </a:solidFill>
                <a:ea typeface="Roboto"/>
                <a:cs typeface="Roboto" panose="02000000000000000000" pitchFamily="2" charset="0"/>
              </a:rPr>
              <a:t>Nginx</a:t>
            </a:r>
            <a:endParaRPr lang="es-MX" sz="1200">
              <a:solidFill>
                <a:schemeClr val="tx1">
                  <a:lumMod val="75000"/>
                  <a:lumOff val="25000"/>
                </a:schemeClr>
              </a:solidFill>
              <a:ea typeface="Roboto"/>
              <a:cs typeface="Roboto" panose="02000000000000000000" pitchFamily="2" charset="0"/>
            </a:endParaRP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200" b="1" err="1">
                <a:solidFill>
                  <a:schemeClr val="tx1">
                    <a:lumMod val="75000"/>
                    <a:lumOff val="25000"/>
                  </a:schemeClr>
                </a:solidFill>
                <a:ea typeface="Roboto"/>
                <a:cs typeface="Calibri"/>
              </a:rPr>
              <a:t>Frameworks</a:t>
            </a:r>
            <a:r>
              <a:rPr lang="es-MX" sz="1200" b="1">
                <a:solidFill>
                  <a:schemeClr val="tx1">
                    <a:lumMod val="75000"/>
                    <a:lumOff val="25000"/>
                  </a:schemeClr>
                </a:solidFill>
                <a:ea typeface="Roboto"/>
                <a:cs typeface="Calibri"/>
              </a:rPr>
              <a:t> y ambiente de desarrollo:</a:t>
            </a:r>
            <a:endParaRPr lang="es-MX" sz="1200">
              <a:solidFill>
                <a:schemeClr val="tx1">
                  <a:lumMod val="75000"/>
                  <a:lumOff val="25000"/>
                </a:schemeClr>
              </a:solidFill>
              <a:ea typeface="Roboto"/>
              <a:cs typeface="Calibri"/>
            </a:endParaRPr>
          </a:p>
          <a:p>
            <a:pPr marL="702310" marR="82550" lvl="1"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050">
                <a:solidFill>
                  <a:schemeClr val="tx1">
                    <a:lumMod val="75000"/>
                    <a:lumOff val="25000"/>
                  </a:schemeClr>
                </a:solidFill>
                <a:ea typeface="Roboto"/>
                <a:cs typeface="Roboto" panose="02000000000000000000" pitchFamily="2" charset="0"/>
              </a:rPr>
              <a:t>* + </a:t>
            </a:r>
            <a:r>
              <a:rPr lang="es-MX" sz="1050">
                <a:solidFill>
                  <a:schemeClr val="tx1">
                    <a:lumMod val="75000"/>
                    <a:lumOff val="25000"/>
                  </a:schemeClr>
                </a:solidFill>
                <a:ea typeface="Roboto"/>
                <a:cs typeface="+mn-lt"/>
              </a:rPr>
              <a:t> </a:t>
            </a:r>
            <a:r>
              <a:rPr lang="es-MX" sz="1100" b="1">
                <a:solidFill>
                  <a:schemeClr val="tx1">
                    <a:lumMod val="75000"/>
                    <a:lumOff val="25000"/>
                  </a:schemeClr>
                </a:solidFill>
                <a:ea typeface="Roboto"/>
                <a:cs typeface="+mn-lt"/>
              </a:rPr>
              <a:t>Open </a:t>
            </a:r>
            <a:r>
              <a:rPr lang="es-MX" sz="1100" b="1" err="1">
                <a:solidFill>
                  <a:schemeClr val="tx1">
                    <a:lumMod val="75000"/>
                    <a:lumOff val="25000"/>
                  </a:schemeClr>
                </a:solidFill>
                <a:ea typeface="Roboto"/>
                <a:cs typeface="+mn-lt"/>
              </a:rPr>
              <a:t>Layers</a:t>
            </a:r>
            <a:endParaRPr lang="es-MX" sz="1100" b="1">
              <a:solidFill>
                <a:schemeClr val="tx1">
                  <a:lumMod val="75000"/>
                  <a:lumOff val="25000"/>
                </a:schemeClr>
              </a:solidFill>
              <a:ea typeface="Roboto"/>
              <a:cs typeface="+mn-lt"/>
            </a:endParaRPr>
          </a:p>
          <a:p>
            <a:pPr marL="702310" marR="82550" lvl="1" indent="-227965" defTabSz="1219170">
              <a:lnSpc>
                <a:spcPct val="110000"/>
              </a:lnSpc>
              <a:buClr>
                <a:srgbClr val="C00000"/>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r>
              <a:rPr lang="es-MX" sz="1100" b="1" err="1">
                <a:solidFill>
                  <a:schemeClr val="tx1">
                    <a:lumMod val="75000"/>
                    <a:lumOff val="25000"/>
                  </a:schemeClr>
                </a:solidFill>
                <a:ea typeface="Roboto"/>
                <a:cs typeface="+mn-lt"/>
              </a:rPr>
              <a:t>React</a:t>
            </a:r>
            <a:r>
              <a:rPr lang="es-MX" sz="1100" b="1">
                <a:solidFill>
                  <a:schemeClr val="tx1">
                    <a:lumMod val="75000"/>
                    <a:lumOff val="25000"/>
                  </a:schemeClr>
                </a:solidFill>
                <a:ea typeface="Roboto"/>
                <a:cs typeface="+mn-lt"/>
              </a:rPr>
              <a:t> JS</a:t>
            </a:r>
          </a:p>
          <a:p>
            <a:pPr marL="17145" marR="82550" defTabSz="1219170">
              <a:lnSpc>
                <a:spcPct val="110000"/>
              </a:lnSpc>
              <a:buClr>
                <a:srgbClr val="C00000"/>
              </a:buClr>
              <a:tabLst>
                <a:tab pos="997348" algn="l"/>
                <a:tab pos="1867700" algn="l"/>
                <a:tab pos="2652540" algn="l"/>
                <a:tab pos="3806518" algn="l"/>
                <a:tab pos="4524474" algn="l"/>
                <a:tab pos="6285496" algn="l"/>
                <a:tab pos="6866295" algn="l"/>
                <a:tab pos="7982174" algn="l"/>
                <a:tab pos="8768707" algn="l"/>
                <a:tab pos="9556088" algn="l"/>
              </a:tabLst>
              <a:defRPr/>
            </a:pPr>
            <a:r>
              <a:rPr lang="es-MX" sz="1100" b="1">
                <a:solidFill>
                  <a:schemeClr val="tx1">
                    <a:lumMod val="75000"/>
                    <a:lumOff val="25000"/>
                  </a:schemeClr>
                </a:solidFill>
                <a:ea typeface="Roboto"/>
                <a:cs typeface="+mn-lt"/>
              </a:rPr>
              <a:t>Servicios de mapas: Vector tiles</a:t>
            </a:r>
          </a:p>
        </p:txBody>
      </p:sp>
      <p:pic>
        <p:nvPicPr>
          <p:cNvPr id="111" name="Picture 111">
            <a:extLst>
              <a:ext uri="{FF2B5EF4-FFF2-40B4-BE49-F238E27FC236}">
                <a16:creationId xmlns:a16="http://schemas.microsoft.com/office/drawing/2014/main" id="{D0503C80-4DBD-9FC0-033C-55F2586660E1}"/>
              </a:ext>
            </a:extLst>
          </p:cNvPr>
          <p:cNvPicPr>
            <a:picLocks noChangeAspect="1"/>
          </p:cNvPicPr>
          <p:nvPr/>
        </p:nvPicPr>
        <p:blipFill>
          <a:blip r:embed="rId12"/>
          <a:stretch>
            <a:fillRect/>
          </a:stretch>
        </p:blipFill>
        <p:spPr>
          <a:xfrm>
            <a:off x="9920689" y="1557631"/>
            <a:ext cx="2210719" cy="1089512"/>
          </a:xfrm>
          <a:prstGeom prst="rect">
            <a:avLst/>
          </a:prstGeom>
          <a:ln>
            <a:solidFill>
              <a:schemeClr val="bg1">
                <a:lumMod val="65000"/>
              </a:schemeClr>
            </a:solidFill>
          </a:ln>
        </p:spPr>
      </p:pic>
      <p:pic>
        <p:nvPicPr>
          <p:cNvPr id="116" name="Picture 116">
            <a:extLst>
              <a:ext uri="{FF2B5EF4-FFF2-40B4-BE49-F238E27FC236}">
                <a16:creationId xmlns:a16="http://schemas.microsoft.com/office/drawing/2014/main" id="{7CE5016B-2A1E-FCA6-7C0A-D2984E5A4FEE}"/>
              </a:ext>
            </a:extLst>
          </p:cNvPr>
          <p:cNvPicPr>
            <a:picLocks noChangeAspect="1"/>
          </p:cNvPicPr>
          <p:nvPr/>
        </p:nvPicPr>
        <p:blipFill>
          <a:blip r:embed="rId13"/>
          <a:stretch>
            <a:fillRect/>
          </a:stretch>
        </p:blipFill>
        <p:spPr>
          <a:xfrm>
            <a:off x="235027" y="153796"/>
            <a:ext cx="1191659" cy="518675"/>
          </a:xfrm>
          <a:prstGeom prst="rect">
            <a:avLst/>
          </a:prstGeom>
        </p:spPr>
      </p:pic>
      <p:sp>
        <p:nvSpPr>
          <p:cNvPr id="21" name="Rectángulo 9">
            <a:extLst>
              <a:ext uri="{FF2B5EF4-FFF2-40B4-BE49-F238E27FC236}">
                <a16:creationId xmlns:a16="http://schemas.microsoft.com/office/drawing/2014/main" id="{7158E4E2-3FFF-DDCC-E34D-EB336BD9F2C9}"/>
              </a:ext>
            </a:extLst>
          </p:cNvPr>
          <p:cNvSpPr/>
          <p:nvPr/>
        </p:nvSpPr>
        <p:spPr>
          <a:xfrm>
            <a:off x="7670960" y="4688495"/>
            <a:ext cx="1736533" cy="1475485"/>
          </a:xfrm>
          <a:prstGeom prst="rect">
            <a:avLst/>
          </a:prstGeom>
          <a:blipFill dpi="0" rotWithShape="1">
            <a:blip r:embed="rId14"/>
            <a:srcRect/>
            <a:stretch>
              <a:fillRect t="-8846" b="-8846"/>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2" name="Rectángulo 8">
            <a:extLst>
              <a:ext uri="{FF2B5EF4-FFF2-40B4-BE49-F238E27FC236}">
                <a16:creationId xmlns:a16="http://schemas.microsoft.com/office/drawing/2014/main" id="{2096D621-BE7B-53BD-7F74-170499B953C5}"/>
              </a:ext>
            </a:extLst>
          </p:cNvPr>
          <p:cNvSpPr/>
          <p:nvPr/>
        </p:nvSpPr>
        <p:spPr>
          <a:xfrm>
            <a:off x="9524931" y="4604907"/>
            <a:ext cx="3181584" cy="1805751"/>
          </a:xfrm>
          <a:prstGeom prst="rect">
            <a:avLst/>
          </a:prstGeom>
        </p:spPr>
        <p:txBody>
          <a:bodyPr wrap="square" lIns="121920" tIns="60960" rIns="121920" bIns="60960" anchor="t">
            <a:spAutoFit/>
          </a:bodyPr>
          <a:lstStyle/>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400" b="1">
                <a:solidFill>
                  <a:srgbClr val="B6004C"/>
                </a:solidFill>
                <a:ea typeface="Roboto"/>
                <a:cs typeface="Roboto" panose="02000000000000000000" pitchFamily="2" charset="0"/>
              </a:rPr>
              <a:t>Mapas interactivos:</a:t>
            </a:r>
            <a:endParaRPr lang="es-CO" sz="1400" b="1">
              <a:solidFill>
                <a:srgbClr val="B6004C"/>
              </a:solidFill>
              <a:ea typeface="Roboto"/>
              <a:cs typeface="Roboto" panose="02000000000000000000" pitchFamily="2" charset="0"/>
            </a:endParaRP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200" b="1">
                <a:solidFill>
                  <a:schemeClr val="tx1">
                    <a:lumMod val="75000"/>
                    <a:lumOff val="25000"/>
                  </a:schemeClr>
                </a:solidFill>
                <a:ea typeface="Roboto"/>
                <a:cs typeface="Roboto" panose="02000000000000000000" pitchFamily="2" charset="0"/>
              </a:rPr>
              <a:t>Web server: </a:t>
            </a:r>
            <a:r>
              <a:rPr lang="es-MX" sz="1200" err="1">
                <a:solidFill>
                  <a:schemeClr val="tx1">
                    <a:lumMod val="75000"/>
                    <a:lumOff val="25000"/>
                  </a:schemeClr>
                </a:solidFill>
                <a:ea typeface="Roboto"/>
                <a:cs typeface="Roboto" panose="02000000000000000000" pitchFamily="2" charset="0"/>
              </a:rPr>
              <a:t>ArcGis</a:t>
            </a:r>
            <a:r>
              <a:rPr lang="es-MX" sz="1200">
                <a:solidFill>
                  <a:schemeClr val="tx1">
                    <a:lumMod val="75000"/>
                    <a:lumOff val="25000"/>
                  </a:schemeClr>
                </a:solidFill>
                <a:ea typeface="Roboto"/>
                <a:cs typeface="Roboto" panose="02000000000000000000" pitchFamily="2" charset="0"/>
              </a:rPr>
              <a:t> Online</a:t>
            </a: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endParaRPr lang="es-MX" sz="1200">
              <a:solidFill>
                <a:schemeClr val="tx1">
                  <a:lumMod val="75000"/>
                  <a:lumOff val="25000"/>
                </a:schemeClr>
              </a:solidFill>
              <a:ea typeface="Roboto"/>
              <a:cs typeface="Roboto" panose="02000000000000000000" pitchFamily="2" charset="0"/>
            </a:endParaRP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200" b="1">
                <a:solidFill>
                  <a:srgbClr val="B6004C"/>
                </a:solidFill>
                <a:ea typeface="Roboto"/>
                <a:cs typeface="Calibri"/>
              </a:rPr>
              <a:t>Servicios Web geográficos de mapas temáticos:</a:t>
            </a:r>
            <a:endParaRPr lang="es-CO" sz="1200">
              <a:ea typeface="+mn-lt"/>
              <a:cs typeface="+mn-lt"/>
            </a:endParaRP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200" b="1">
                <a:solidFill>
                  <a:schemeClr val="tx1">
                    <a:lumMod val="75000"/>
                    <a:lumOff val="25000"/>
                  </a:schemeClr>
                </a:solidFill>
                <a:ea typeface="Roboto"/>
                <a:cs typeface="Calibri"/>
              </a:rPr>
              <a:t>Web server: </a:t>
            </a:r>
            <a:r>
              <a:rPr lang="es-MX" sz="1200" err="1">
                <a:solidFill>
                  <a:schemeClr val="tx1">
                    <a:lumMod val="75000"/>
                    <a:lumOff val="25000"/>
                  </a:schemeClr>
                </a:solidFill>
                <a:ea typeface="Roboto"/>
                <a:cs typeface="Calibri"/>
              </a:rPr>
              <a:t>ArcGis</a:t>
            </a:r>
            <a:r>
              <a:rPr lang="es-MX" sz="1200">
                <a:solidFill>
                  <a:schemeClr val="tx1">
                    <a:lumMod val="75000"/>
                    <a:lumOff val="25000"/>
                  </a:schemeClr>
                </a:solidFill>
                <a:ea typeface="Roboto"/>
                <a:cs typeface="Calibri"/>
              </a:rPr>
              <a:t> Server</a:t>
            </a:r>
            <a:endParaRPr lang="es-MX">
              <a:solidFill>
                <a:schemeClr val="tx1">
                  <a:lumMod val="75000"/>
                  <a:lumOff val="25000"/>
                </a:schemeClr>
              </a:solidFill>
            </a:endParaRP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r>
              <a:rPr lang="es-MX" sz="1400" b="1">
                <a:solidFill>
                  <a:schemeClr val="tx1">
                    <a:lumMod val="75000"/>
                    <a:lumOff val="25000"/>
                  </a:schemeClr>
                </a:solidFill>
                <a:ea typeface="Roboto"/>
                <a:cs typeface="Calibri"/>
              </a:rPr>
              <a:t>S</a:t>
            </a:r>
            <a:r>
              <a:rPr lang="es-MX" sz="1200" b="1">
                <a:solidFill>
                  <a:schemeClr val="tx1">
                    <a:lumMod val="75000"/>
                    <a:lumOff val="25000"/>
                  </a:schemeClr>
                </a:solidFill>
                <a:ea typeface="Roboto"/>
                <a:cs typeface="Calibri"/>
              </a:rPr>
              <a:t>ervicios de mapas: </a:t>
            </a:r>
            <a:r>
              <a:rPr lang="es-MX" sz="1200">
                <a:solidFill>
                  <a:schemeClr val="tx1">
                    <a:lumMod val="75000"/>
                    <a:lumOff val="25000"/>
                  </a:schemeClr>
                </a:solidFill>
                <a:ea typeface="Roboto"/>
                <a:cs typeface="Calibri"/>
              </a:rPr>
              <a:t>WFS, WMTS, WMS</a:t>
            </a:r>
            <a:endParaRPr lang="es-MX" sz="1200">
              <a:solidFill>
                <a:schemeClr val="tx1">
                  <a:lumMod val="75000"/>
                  <a:lumOff val="25000"/>
                </a:schemeClr>
              </a:solidFill>
              <a:cs typeface="Calibri"/>
            </a:endParaRPr>
          </a:p>
          <a:p>
            <a:pPr marL="16510" marR="82550" defTabSz="1219170">
              <a:lnSpc>
                <a:spcPct val="110000"/>
              </a:lnSpc>
              <a:tabLst>
                <a:tab pos="997348" algn="l"/>
                <a:tab pos="1867700" algn="l"/>
                <a:tab pos="2652540" algn="l"/>
                <a:tab pos="3806518" algn="l"/>
                <a:tab pos="4524474" algn="l"/>
                <a:tab pos="6285496" algn="l"/>
                <a:tab pos="6866295" algn="l"/>
                <a:tab pos="7982174" algn="l"/>
                <a:tab pos="8768707" algn="l"/>
                <a:tab pos="9556088" algn="l"/>
              </a:tabLst>
              <a:defRPr/>
            </a:pPr>
            <a:endParaRPr lang="es-MX" sz="1200">
              <a:solidFill>
                <a:schemeClr val="tx1">
                  <a:lumMod val="75000"/>
                  <a:lumOff val="25000"/>
                </a:schemeClr>
              </a:solidFill>
              <a:ea typeface="Roboto"/>
              <a:cs typeface="Roboto" panose="02000000000000000000" pitchFamily="2" charset="0"/>
            </a:endParaRPr>
          </a:p>
        </p:txBody>
      </p:sp>
    </p:spTree>
    <p:extLst>
      <p:ext uri="{BB962C8B-B14F-4D97-AF65-F5344CB8AC3E}">
        <p14:creationId xmlns:p14="http://schemas.microsoft.com/office/powerpoint/2010/main" val="18508704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e6d1e7-6899-430c-9877-67183cfe1730">
      <Terms xmlns="http://schemas.microsoft.com/office/infopath/2007/PartnerControls"/>
    </lcf76f155ced4ddcb4097134ff3c332f>
    <TaxCatchAll xmlns="12ae8c1a-628e-4358-b6c7-76504a3ed5f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30CDF0AED5E24687116040571C2670" ma:contentTypeVersion="13" ma:contentTypeDescription="Create a new document." ma:contentTypeScope="" ma:versionID="15c1274daefe3c0c18c6af39791b9c98">
  <xsd:schema xmlns:xsd="http://www.w3.org/2001/XMLSchema" xmlns:xs="http://www.w3.org/2001/XMLSchema" xmlns:p="http://schemas.microsoft.com/office/2006/metadata/properties" xmlns:ns2="56e6d1e7-6899-430c-9877-67183cfe1730" xmlns:ns3="12ae8c1a-628e-4358-b6c7-76504a3ed5f5" targetNamespace="http://schemas.microsoft.com/office/2006/metadata/properties" ma:root="true" ma:fieldsID="14697d6d915b2ac1913ce05067e1376a" ns2:_="" ns3:_="">
    <xsd:import namespace="56e6d1e7-6899-430c-9877-67183cfe1730"/>
    <xsd:import namespace="12ae8c1a-628e-4358-b6c7-76504a3ed5f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6d1e7-6899-430c-9877-67183cfe1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a9b580d-3441-472b-b633-05114d4a3dc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e8c1a-628e-4358-b6c7-76504a3ed5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20c8bf96-2f52-44e7-8af1-b3a831c64eb2}" ma:internalName="TaxCatchAll" ma:showField="CatchAllData" ma:web="12ae8c1a-628e-4358-b6c7-76504a3ed5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CEC669-8BF5-47C2-A0C1-906DCE27D79F}">
  <ds:schemaRefs>
    <ds:schemaRef ds:uri="12ae8c1a-628e-4358-b6c7-76504a3ed5f5"/>
    <ds:schemaRef ds:uri="56e6d1e7-6899-430c-9877-67183cfe173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49696D8-7913-445B-9A3A-0CD1E055FB89}">
  <ds:schemaRefs>
    <ds:schemaRef ds:uri="12ae8c1a-628e-4358-b6c7-76504a3ed5f5"/>
    <ds:schemaRef ds:uri="56e6d1e7-6899-430c-9877-67183cfe17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8C4BFA6-0F55-47BC-812A-3C8E857B4F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1066</Words>
  <Application>Microsoft Office PowerPoint</Application>
  <PresentationFormat>Panorámica</PresentationFormat>
  <Paragraphs>149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11</vt:i4>
      </vt:variant>
    </vt:vector>
  </HeadingPairs>
  <TitlesOfParts>
    <vt:vector size="19" baseType="lpstr">
      <vt:lpstr>Arial</vt:lpstr>
      <vt:lpstr>Arial,Sans-Serif</vt:lpstr>
      <vt:lpstr>Calibri</vt:lpstr>
      <vt:lpstr>Calibri Light</vt:lpstr>
      <vt:lpstr>Segoe UI</vt:lpstr>
      <vt:lpstr>Tema de Office</vt:lpstr>
      <vt:lpstr>2_Tema de Office</vt:lpstr>
      <vt:lpstr>2_Tema de Office</vt:lpstr>
      <vt:lpstr>Geoportal del DANE Herramienta para la integración de la información estadística y geoespacial de Colombia</vt:lpstr>
      <vt:lpstr>Geoportal del DANE</vt:lpstr>
      <vt:lpstr>Presentación de PowerPoint</vt:lpstr>
      <vt:lpstr>Presentación de PowerPoint</vt:lpstr>
      <vt:lpstr>Presentación de PowerPoint</vt:lpstr>
      <vt:lpstr>Presentación de PowerPoint</vt:lpstr>
      <vt:lpstr>Presentación de PowerPoint</vt:lpstr>
      <vt:lpstr>Arquitectura del Geoportal</vt:lpstr>
      <vt:lpstr>Tecnologías de los servicios web  </vt:lpstr>
      <vt:lpstr>Demostración</vt:lpstr>
      <vt:lpstr>¡GRACIAS!</vt:lpstr>
    </vt:vector>
  </TitlesOfParts>
  <Company>Gobierno de Cordoba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Borgogno</dc:creator>
  <cp:lastModifiedBy>Josue Octaviano Lopez Gil</cp:lastModifiedBy>
  <cp:revision>67</cp:revision>
  <dcterms:created xsi:type="dcterms:W3CDTF">2022-06-08T21:55:27Z</dcterms:created>
  <dcterms:modified xsi:type="dcterms:W3CDTF">2022-07-08T21:52:31Z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0x0101005130CDF0AED5E24687116040571C2670</vt:lpwstr>
  </property>
  <property fmtid="{D5CDD505-2E9C-101B-9397-08002B2CF9AE}" pid="3" name="MediaServiceImageTags">
    <vt:lpwstr/>
  </property>
</Properties>
</file>