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5" roundtripDataSignature="AMtx7mj2AyxkDpT75nVxxLAX1l7gG0zL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customschemas.google.com/relationships/presentationmetadata" Target="metadata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A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" name="Google Shape;12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30a6524e6_13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1330a6524e6_1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330a6524e6_13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1330a6524e6_13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330a6524e6_13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1330a6524e6_13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330a6524e6_13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g1330a6524e6_13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330a6524e6_13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1330a6524e6_13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330a6524e6_13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1330a6524e6_13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330a6524e6_13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1330a6524e6_13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"/>
          <p:cNvSpPr txBox="1"/>
          <p:nvPr>
            <p:ph type="ctrTitle"/>
          </p:nvPr>
        </p:nvSpPr>
        <p:spPr>
          <a:xfrm>
            <a:off x="3264496" y="1871522"/>
            <a:ext cx="7947586" cy="17238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500"/>
              <a:buFont typeface="Calibri"/>
              <a:buNone/>
              <a:defRPr sz="4500">
                <a:solidFill>
                  <a:srgbClr val="59595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8"/>
          <p:cNvSpPr txBox="1"/>
          <p:nvPr>
            <p:ph idx="1" type="subTitle"/>
          </p:nvPr>
        </p:nvSpPr>
        <p:spPr>
          <a:xfrm>
            <a:off x="3264495" y="3687491"/>
            <a:ext cx="7947587" cy="1286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b="1" sz="2400">
                <a:solidFill>
                  <a:srgbClr val="595959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pic>
        <p:nvPicPr>
          <p:cNvPr id="22" name="Google Shape;22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0295" y="5774534"/>
            <a:ext cx="2642565" cy="61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20530" y="5774534"/>
            <a:ext cx="714328" cy="56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71705" y="5774534"/>
            <a:ext cx="588089" cy="51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2391" y="417902"/>
            <a:ext cx="2260630" cy="2035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pic>
        <p:nvPicPr>
          <p:cNvPr id="99" name="Google Shape;9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78048" y="6323219"/>
            <a:ext cx="1620141" cy="374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641" y="6323378"/>
            <a:ext cx="1905678" cy="4423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6"/>
          <p:cNvCxnSpPr/>
          <p:nvPr/>
        </p:nvCxnSpPr>
        <p:spPr>
          <a:xfrm>
            <a:off x="502641" y="6245331"/>
            <a:ext cx="11222189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5" name="Google Shape;105;p1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6" name="Google Shape;106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pic>
        <p:nvPicPr>
          <p:cNvPr id="109" name="Google Shape;10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78048" y="6323219"/>
            <a:ext cx="1620141" cy="374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641" y="6323378"/>
            <a:ext cx="1905678" cy="4423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17"/>
          <p:cNvCxnSpPr/>
          <p:nvPr/>
        </p:nvCxnSpPr>
        <p:spPr>
          <a:xfrm>
            <a:off x="502641" y="6245331"/>
            <a:ext cx="11222189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pic>
        <p:nvPicPr>
          <p:cNvPr id="32" name="Google Shape;3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78048" y="6323219"/>
            <a:ext cx="1620141" cy="374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641" y="6323378"/>
            <a:ext cx="1905678" cy="4423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9"/>
          <p:cNvCxnSpPr/>
          <p:nvPr/>
        </p:nvCxnSpPr>
        <p:spPr>
          <a:xfrm>
            <a:off x="502641" y="6245331"/>
            <a:ext cx="11222189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330a6524e6_8_11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37" name="Google Shape;37;g1330a6524e6_8_11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9pPr>
          </a:lstStyle>
          <a:p/>
        </p:txBody>
      </p:sp>
      <p:sp>
        <p:nvSpPr>
          <p:cNvPr id="38" name="Google Shape;38;g1330a6524e6_8_11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n blanco">
  <p:cSld name="1_En blanco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sp>
        <p:nvSpPr>
          <p:cNvPr id="43" name="Google Shape;43;p13"/>
          <p:cNvSpPr txBox="1"/>
          <p:nvPr>
            <p:ph type="title"/>
          </p:nvPr>
        </p:nvSpPr>
        <p:spPr>
          <a:xfrm>
            <a:off x="4251562" y="2924650"/>
            <a:ext cx="3688875" cy="11014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5000"/>
              <a:buFont typeface="Calibri"/>
              <a:buNone/>
              <a:defRPr sz="5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4" name="Google Shape;4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3917" y="5866363"/>
            <a:ext cx="2642565" cy="61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641" y="489567"/>
            <a:ext cx="2260630" cy="2035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pic>
        <p:nvPicPr>
          <p:cNvPr id="53" name="Google Shape;5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78048" y="6323219"/>
            <a:ext cx="1620141" cy="374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641" y="6323378"/>
            <a:ext cx="1905678" cy="4423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10"/>
          <p:cNvCxnSpPr/>
          <p:nvPr/>
        </p:nvCxnSpPr>
        <p:spPr>
          <a:xfrm>
            <a:off x="502641" y="6245331"/>
            <a:ext cx="11222189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pic>
        <p:nvPicPr>
          <p:cNvPr id="63" name="Google Shape;63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78048" y="6323219"/>
            <a:ext cx="1620141" cy="374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641" y="6323378"/>
            <a:ext cx="1905678" cy="4423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1"/>
          <p:cNvCxnSpPr/>
          <p:nvPr/>
        </p:nvCxnSpPr>
        <p:spPr>
          <a:xfrm>
            <a:off x="502641" y="6245331"/>
            <a:ext cx="11222189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pic>
        <p:nvPicPr>
          <p:cNvPr id="70" name="Google Shape;7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78048" y="6323219"/>
            <a:ext cx="1620141" cy="374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641" y="6323378"/>
            <a:ext cx="1905678" cy="4423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" name="Google Shape;72;p12"/>
          <p:cNvCxnSpPr/>
          <p:nvPr/>
        </p:nvCxnSpPr>
        <p:spPr>
          <a:xfrm>
            <a:off x="502641" y="6245331"/>
            <a:ext cx="11222189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5000"/>
              <a:buFont typeface="Calibri"/>
              <a:buNone/>
              <a:defRPr sz="5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6" name="Google Shape;76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pic>
        <p:nvPicPr>
          <p:cNvPr id="79" name="Google Shape;79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78048" y="6323219"/>
            <a:ext cx="1620141" cy="374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641" y="6323378"/>
            <a:ext cx="1905678" cy="4423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14"/>
          <p:cNvCxnSpPr/>
          <p:nvPr/>
        </p:nvCxnSpPr>
        <p:spPr>
          <a:xfrm>
            <a:off x="502641" y="6245331"/>
            <a:ext cx="11222189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" name="Google Shape;85;p1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7" name="Google Shape;87;p1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pic>
        <p:nvPicPr>
          <p:cNvPr id="91" name="Google Shape;9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78048" y="6323219"/>
            <a:ext cx="1620141" cy="374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641" y="6323378"/>
            <a:ext cx="1905678" cy="4423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5"/>
          <p:cNvCxnSpPr/>
          <p:nvPr/>
        </p:nvCxnSpPr>
        <p:spPr>
          <a:xfrm>
            <a:off x="502641" y="6245331"/>
            <a:ext cx="11222189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jp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pic>
        <p:nvPicPr>
          <p:cNvPr id="15" name="Google Shape;15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1166" y="-76029"/>
            <a:ext cx="922571" cy="118312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Relationship Id="rId6" Type="http://schemas.openxmlformats.org/officeDocument/2006/relationships/image" Target="../media/image18.png"/><Relationship Id="rId7" Type="http://schemas.openxmlformats.org/officeDocument/2006/relationships/image" Target="../media/image41.pn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19.png"/><Relationship Id="rId7" Type="http://schemas.openxmlformats.org/officeDocument/2006/relationships/image" Target="../media/image25.png"/><Relationship Id="rId8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42.png"/><Relationship Id="rId8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"/>
          <p:cNvSpPr txBox="1"/>
          <p:nvPr>
            <p:ph type="ctrTitle"/>
          </p:nvPr>
        </p:nvSpPr>
        <p:spPr>
          <a:xfrm>
            <a:off x="1093300" y="1854950"/>
            <a:ext cx="103698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 sz="2500">
                <a:solidFill>
                  <a:srgbClr val="475262"/>
                </a:solidFill>
                <a:latin typeface="Arial"/>
                <a:ea typeface="Arial"/>
                <a:cs typeface="Arial"/>
                <a:sym typeface="Arial"/>
              </a:rPr>
              <a:t>GEOTECNOLOGÍAS APLICADAS A LA GESTIÓN DE INCENDIOS</a:t>
            </a:r>
            <a:endParaRPr sz="2500">
              <a:solidFill>
                <a:srgbClr val="47526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lnSpc>
                <a:spcPct val="128571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 sz="1750">
                <a:solidFill>
                  <a:srgbClr val="475262"/>
                </a:solidFill>
                <a:latin typeface="Arial"/>
                <a:ea typeface="Arial"/>
                <a:cs typeface="Arial"/>
                <a:sym typeface="Arial"/>
              </a:rPr>
              <a:t>“Información y herramientas para Bomberos Voluntarios de Punilla, Córdoba”</a:t>
            </a:r>
            <a:endParaRPr/>
          </a:p>
        </p:txBody>
      </p:sp>
      <p:sp>
        <p:nvSpPr>
          <p:cNvPr id="117" name="Google Shape;117;p1"/>
          <p:cNvSpPr txBox="1"/>
          <p:nvPr>
            <p:ph idx="1" type="subTitle"/>
          </p:nvPr>
        </p:nvSpPr>
        <p:spPr>
          <a:xfrm>
            <a:off x="3281145" y="4250716"/>
            <a:ext cx="7947600" cy="12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457200" lvl="0" marL="1828800" rtl="0" algn="r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 sz="2200"/>
              <a:t>Ing. Agrim. Guadalupe Sol Escalante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s-AR" sz="2200"/>
              <a:t>Ing. Agrim. Micaela Agustina Gómez</a:t>
            </a:r>
            <a:endParaRPr sz="2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"/>
          <p:cNvSpPr txBox="1"/>
          <p:nvPr>
            <p:ph type="title"/>
          </p:nvPr>
        </p:nvSpPr>
        <p:spPr>
          <a:xfrm>
            <a:off x="2990100" y="2878350"/>
            <a:ext cx="6211800" cy="11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5000"/>
              <a:buFont typeface="Calibri"/>
              <a:buNone/>
            </a:pPr>
            <a:r>
              <a:rPr lang="es-AR"/>
              <a:t>¡MUCHAS GRACIAS!</a:t>
            </a:r>
            <a:endParaRPr/>
          </a:p>
        </p:txBody>
      </p:sp>
      <p:sp>
        <p:nvSpPr>
          <p:cNvPr id="212" name="Google Shape;212;p6"/>
          <p:cNvSpPr txBox="1"/>
          <p:nvPr/>
        </p:nvSpPr>
        <p:spPr>
          <a:xfrm>
            <a:off x="4090196" y="4036273"/>
            <a:ext cx="3688875" cy="11094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rPr b="1" i="0" lang="es-AR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Contacto: </a:t>
            </a:r>
            <a:r>
              <a:rPr b="0" i="0" lang="es-AR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gsolescalante@gmail.com</a:t>
            </a:r>
            <a:endParaRPr b="0" i="0" sz="20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rPr b="0" i="0" lang="es-AR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gomezmicaela.m@gmail.com</a:t>
            </a:r>
            <a:endParaRPr b="0" i="0" sz="20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>
            <p:ph idx="1" type="body"/>
          </p:nvPr>
        </p:nvSpPr>
        <p:spPr>
          <a:xfrm>
            <a:off x="1466100" y="945875"/>
            <a:ext cx="92598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AR" sz="2200"/>
              <a:t>Generar una base cartográfica con información específica sobre riesgo y gestión de incendios, que facilite la toma de decisiones por parte de los Bomberos Voluntarios del departamento de Punilla, de la provincia de Córdoba.</a:t>
            </a:r>
            <a:r>
              <a:rPr lang="es-AR" sz="2000"/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2"/>
          <p:cNvPicPr preferRelativeResize="0"/>
          <p:nvPr/>
        </p:nvPicPr>
        <p:blipFill rotWithShape="1">
          <a:blip r:embed="rId3">
            <a:alphaModFix/>
          </a:blip>
          <a:srcRect b="3268" l="0" r="0" t="5154"/>
          <a:stretch/>
        </p:blipFill>
        <p:spPr>
          <a:xfrm>
            <a:off x="7742400" y="2405250"/>
            <a:ext cx="4086605" cy="290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4">
            <a:alphaModFix/>
          </a:blip>
          <a:srcRect b="8335" l="0" r="53260" t="5626"/>
          <a:stretch/>
        </p:blipFill>
        <p:spPr>
          <a:xfrm>
            <a:off x="3627700" y="3185625"/>
            <a:ext cx="3924286" cy="271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975" y="2405250"/>
            <a:ext cx="3078300" cy="290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"/>
          <p:cNvSpPr txBox="1"/>
          <p:nvPr>
            <p:ph type="title"/>
          </p:nvPr>
        </p:nvSpPr>
        <p:spPr>
          <a:xfrm>
            <a:off x="7930950" y="5482650"/>
            <a:ext cx="37095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600"/>
              <a:buFont typeface="Calibri"/>
              <a:buNone/>
            </a:pPr>
            <a:r>
              <a:rPr lang="es-AR" sz="2500"/>
              <a:t>BOMBEROS VOLUNTARIOS</a:t>
            </a:r>
            <a:endParaRPr sz="2500"/>
          </a:p>
        </p:txBody>
      </p:sp>
      <p:sp>
        <p:nvSpPr>
          <p:cNvPr id="127" name="Google Shape;127;p2"/>
          <p:cNvSpPr txBox="1"/>
          <p:nvPr/>
        </p:nvSpPr>
        <p:spPr>
          <a:xfrm>
            <a:off x="85733" y="145483"/>
            <a:ext cx="7003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AR" sz="3600" u="none" cap="none" strike="noStrik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OBJETIVO GENERAL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30a6524e6_13_18"/>
          <p:cNvSpPr/>
          <p:nvPr/>
        </p:nvSpPr>
        <p:spPr>
          <a:xfrm>
            <a:off x="0" y="0"/>
            <a:ext cx="8378400" cy="6858000"/>
          </a:xfrm>
          <a:prstGeom prst="rect">
            <a:avLst/>
          </a:prstGeom>
          <a:solidFill>
            <a:srgbClr val="252525">
              <a:alpha val="46274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1330a6524e6_13_18"/>
          <p:cNvSpPr/>
          <p:nvPr/>
        </p:nvSpPr>
        <p:spPr>
          <a:xfrm>
            <a:off x="8311750" y="0"/>
            <a:ext cx="39624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4" name="Google Shape;134;g1330a6524e6_13_18"/>
          <p:cNvGrpSpPr/>
          <p:nvPr/>
        </p:nvGrpSpPr>
        <p:grpSpPr>
          <a:xfrm>
            <a:off x="574139" y="212813"/>
            <a:ext cx="7737622" cy="6432363"/>
            <a:chOff x="4009235" y="126132"/>
            <a:chExt cx="5654090" cy="4895626"/>
          </a:xfrm>
        </p:grpSpPr>
        <p:pic>
          <p:nvPicPr>
            <p:cNvPr id="135" name="Google Shape;135;g1330a6524e6_13_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201975" y="126132"/>
              <a:ext cx="3461350" cy="4895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g1330a6524e6_13_18"/>
            <p:cNvSpPr txBox="1"/>
            <p:nvPr/>
          </p:nvSpPr>
          <p:spPr>
            <a:xfrm>
              <a:off x="4009235" y="1058839"/>
              <a:ext cx="2588700" cy="314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24000" spcFirstLastPara="1" rIns="121900" wrap="square" tIns="0">
              <a:spAutoFit/>
            </a:bodyPr>
            <a:lstStyle/>
            <a:p>
              <a:pPr indent="0" lvl="0" marL="0" marR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s-AR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RED VIAL</a:t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s-AR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COBERTURA DE SUELO</a:t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s-AR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ÁREAS NATURALES</a:t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s-AR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LÍMITES ADMINISTRATIVOS</a:t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s-AR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INTERFAZ URBANO FORESTAL</a:t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s-AR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JURISDICCIONES DE LOS CUARTELES DE BOMBEROS</a:t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s-AR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CURVAS DE NIVEL</a:t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s-AR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AMENAZA DE INCENDIOS</a:t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Google Shape;137;g1330a6524e6_13_18"/>
          <p:cNvSpPr txBox="1"/>
          <p:nvPr/>
        </p:nvSpPr>
        <p:spPr>
          <a:xfrm>
            <a:off x="251208" y="145483"/>
            <a:ext cx="7003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AR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MAPEOS</a:t>
            </a:r>
            <a:r>
              <a:rPr b="0" i="0" lang="es-AR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AR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TEMÁTICOS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g1330a6524e6_13_18"/>
          <p:cNvPicPr preferRelativeResize="0"/>
          <p:nvPr/>
        </p:nvPicPr>
        <p:blipFill rotWithShape="1">
          <a:blip r:embed="rId4">
            <a:alphaModFix/>
          </a:blip>
          <a:srcRect b="0" l="0" r="3492" t="0"/>
          <a:stretch/>
        </p:blipFill>
        <p:spPr>
          <a:xfrm>
            <a:off x="8609376" y="3999700"/>
            <a:ext cx="3222300" cy="264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1330a6524e6_13_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9375" y="1262150"/>
            <a:ext cx="3367141" cy="252652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1330a6524e6_13_18"/>
          <p:cNvSpPr txBox="1"/>
          <p:nvPr/>
        </p:nvSpPr>
        <p:spPr>
          <a:xfrm>
            <a:off x="8952400" y="246350"/>
            <a:ext cx="2681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FUENTES Y HERRAMIENTAS</a:t>
            </a:r>
            <a:endParaRPr b="0" i="0" sz="2900" u="none" cap="none" strike="noStrike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g1330a6524e6_13_27"/>
          <p:cNvPicPr preferRelativeResize="0"/>
          <p:nvPr/>
        </p:nvPicPr>
        <p:blipFill rotWithShape="1">
          <a:blip r:embed="rId3">
            <a:alphaModFix/>
          </a:blip>
          <a:srcRect b="3872" l="4711" r="5198" t="3474"/>
          <a:stretch/>
        </p:blipFill>
        <p:spPr>
          <a:xfrm>
            <a:off x="1150200" y="1005700"/>
            <a:ext cx="3124200" cy="449201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6" name="Google Shape;146;g1330a6524e6_13_27"/>
          <p:cNvPicPr preferRelativeResize="0"/>
          <p:nvPr/>
        </p:nvPicPr>
        <p:blipFill rotWithShape="1">
          <a:blip r:embed="rId4">
            <a:alphaModFix/>
          </a:blip>
          <a:srcRect b="1569" l="2802" r="3149" t="2099"/>
          <a:stretch/>
        </p:blipFill>
        <p:spPr>
          <a:xfrm>
            <a:off x="4706233" y="993498"/>
            <a:ext cx="3099867" cy="4516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1330a6524e6_13_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9767" y="4217163"/>
            <a:ext cx="2373116" cy="176536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1330a6524e6_13_27"/>
          <p:cNvSpPr txBox="1"/>
          <p:nvPr/>
        </p:nvSpPr>
        <p:spPr>
          <a:xfrm>
            <a:off x="2187167" y="6106033"/>
            <a:ext cx="3643200" cy="6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VARIABLES</a:t>
            </a:r>
            <a:endParaRPr b="0" i="0" sz="2900" u="none" cap="none" strike="noStrike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g1330a6524e6_13_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5100" y="4217170"/>
            <a:ext cx="2345066" cy="176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1330a6524e6_13_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37933" y="961756"/>
            <a:ext cx="3489934" cy="493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1330a6524e6_13_27"/>
          <p:cNvPicPr preferRelativeResize="0"/>
          <p:nvPr/>
        </p:nvPicPr>
        <p:blipFill rotWithShape="1">
          <a:blip r:embed="rId8">
            <a:alphaModFix/>
          </a:blip>
          <a:srcRect b="10077" l="39771" r="5204" t="16570"/>
          <a:stretch/>
        </p:blipFill>
        <p:spPr>
          <a:xfrm>
            <a:off x="8161300" y="4217175"/>
            <a:ext cx="2345076" cy="17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1330a6524e6_13_27"/>
          <p:cNvSpPr txBox="1"/>
          <p:nvPr/>
        </p:nvSpPr>
        <p:spPr>
          <a:xfrm>
            <a:off x="8161300" y="6106033"/>
            <a:ext cx="36432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RESULTADO</a:t>
            </a:r>
            <a:endParaRPr b="0" i="0" sz="2900" u="none" cap="none" strike="noStrike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1330a6524e6_13_27"/>
          <p:cNvSpPr txBox="1"/>
          <p:nvPr/>
        </p:nvSpPr>
        <p:spPr>
          <a:xfrm>
            <a:off x="69208" y="145483"/>
            <a:ext cx="7003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AR" sz="3600" u="none" cap="none" strike="noStrik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INTERFAZ URBANO-FORESTAL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1330a6524e6_13_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5425" y="83425"/>
            <a:ext cx="8926705" cy="66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1330a6524e6_13_45"/>
          <p:cNvSpPr txBox="1"/>
          <p:nvPr/>
        </p:nvSpPr>
        <p:spPr>
          <a:xfrm>
            <a:off x="148750" y="251550"/>
            <a:ext cx="31455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AR" sz="3600" u="none" cap="none" strike="noStrik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AMENAZA DE INCENDIOS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1330a6524e6_13_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4700" y="3456100"/>
            <a:ext cx="2361434" cy="317309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5" name="Google Shape;165;g1330a6524e6_13_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58967" y="235212"/>
            <a:ext cx="2412887" cy="3045538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66" name="Google Shape;166;g1330a6524e6_13_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69623" y="228800"/>
            <a:ext cx="2412887" cy="30584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67" name="Google Shape;167;g1330a6524e6_13_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80280" y="233367"/>
            <a:ext cx="2412886" cy="3049235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68" name="Google Shape;168;g1330a6524e6_13_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95350" y="3471033"/>
            <a:ext cx="2361442" cy="31432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9" name="Google Shape;169;g1330a6524e6_13_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80267" y="3471033"/>
            <a:ext cx="2381633" cy="31432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0" name="Google Shape;170;g1330a6524e6_13_51"/>
          <p:cNvSpPr txBox="1"/>
          <p:nvPr/>
        </p:nvSpPr>
        <p:spPr>
          <a:xfrm>
            <a:off x="182225" y="3028800"/>
            <a:ext cx="2381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AR" sz="3600" u="none" cap="none" strike="noStrik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VARIABLES</a:t>
            </a:r>
            <a:endParaRPr b="1" i="0" sz="4000" u="none" cap="none" strike="noStrike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g1330a6524e6_13_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8633" y="914092"/>
            <a:ext cx="4003067" cy="5659265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76" name="Google Shape;176;g1330a6524e6_13_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9975" y="1355717"/>
            <a:ext cx="2532200" cy="47759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7" name="Google Shape;177;g1330a6524e6_13_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44194" y="5201742"/>
            <a:ext cx="3832400" cy="13716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8" name="Google Shape;178;g1330a6524e6_13_61"/>
          <p:cNvPicPr preferRelativeResize="0"/>
          <p:nvPr/>
        </p:nvPicPr>
        <p:blipFill rotWithShape="1">
          <a:blip r:embed="rId6">
            <a:alphaModFix/>
          </a:blip>
          <a:srcRect b="9655" l="20548" r="22386" t="16977"/>
          <a:stretch/>
        </p:blipFill>
        <p:spPr>
          <a:xfrm>
            <a:off x="4013452" y="3144946"/>
            <a:ext cx="2693899" cy="195055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9" name="Google Shape;179;g1330a6524e6_13_61"/>
          <p:cNvSpPr txBox="1"/>
          <p:nvPr/>
        </p:nvSpPr>
        <p:spPr>
          <a:xfrm>
            <a:off x="69208" y="145483"/>
            <a:ext cx="7003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AR" sz="3600" u="none" cap="none" strike="noStrik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1330a6524e6_13_61"/>
          <p:cNvSpPr txBox="1"/>
          <p:nvPr/>
        </p:nvSpPr>
        <p:spPr>
          <a:xfrm>
            <a:off x="709975" y="6131725"/>
            <a:ext cx="25323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VALIDACIÓN </a:t>
            </a:r>
            <a:endParaRPr b="0" i="0" sz="2900" u="none" cap="none" strike="noStrike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1330a6524e6_13_61"/>
          <p:cNvSpPr txBox="1"/>
          <p:nvPr/>
        </p:nvSpPr>
        <p:spPr>
          <a:xfrm>
            <a:off x="4108800" y="145475"/>
            <a:ext cx="25323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CÁLCULO</a:t>
            </a:r>
            <a:endParaRPr b="0" i="0" sz="2900" u="none" cap="none" strike="noStrike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1330a6524e6_13_61"/>
          <p:cNvSpPr txBox="1"/>
          <p:nvPr/>
        </p:nvSpPr>
        <p:spPr>
          <a:xfrm>
            <a:off x="3342825" y="609700"/>
            <a:ext cx="4207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A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AMENAZA DE INCENDIOS =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A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A*3 + B*2 + C*2 + D + E + F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A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A= CONDICIONES DE LA VEGETACIÓN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A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B= DISTANCIA A CENTROS URBANOS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A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C= DISTANCIA A RUTAS Y CAMINOS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A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D= ORIENTACIÓN DEL TERRENO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A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E= PENDIENTE DEL TERRENO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A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F= DISTANCIA A CURSOS Y CUERPOS DE AGUA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1330a6524e6_13_71"/>
          <p:cNvPicPr preferRelativeResize="0"/>
          <p:nvPr/>
        </p:nvPicPr>
        <p:blipFill rotWithShape="1">
          <a:blip r:embed="rId3">
            <a:alphaModFix/>
          </a:blip>
          <a:srcRect b="0" l="0" r="0" t="9616"/>
          <a:stretch/>
        </p:blipFill>
        <p:spPr>
          <a:xfrm>
            <a:off x="3453250" y="3367400"/>
            <a:ext cx="2575599" cy="3103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1330a6524e6_13_71"/>
          <p:cNvPicPr preferRelativeResize="0"/>
          <p:nvPr/>
        </p:nvPicPr>
        <p:blipFill rotWithShape="1">
          <a:blip r:embed="rId4">
            <a:alphaModFix/>
          </a:blip>
          <a:srcRect b="10991" l="0" r="0" t="0"/>
          <a:stretch/>
        </p:blipFill>
        <p:spPr>
          <a:xfrm>
            <a:off x="599400" y="3367400"/>
            <a:ext cx="2575600" cy="310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1330a6524e6_13_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91625" y="1260213"/>
            <a:ext cx="3283351" cy="24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1330a6524e6_13_71"/>
          <p:cNvPicPr preferRelativeResize="0"/>
          <p:nvPr/>
        </p:nvPicPr>
        <p:blipFill rotWithShape="1">
          <a:blip r:embed="rId6">
            <a:alphaModFix/>
          </a:blip>
          <a:srcRect b="0" l="0" r="31195" t="0"/>
          <a:stretch/>
        </p:blipFill>
        <p:spPr>
          <a:xfrm>
            <a:off x="6853650" y="414499"/>
            <a:ext cx="4053225" cy="28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1330a6524e6_13_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75577" y="1828596"/>
            <a:ext cx="1330500" cy="134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1330a6524e6_13_71"/>
          <p:cNvPicPr preferRelativeResize="0"/>
          <p:nvPr/>
        </p:nvPicPr>
        <p:blipFill rotWithShape="1">
          <a:blip r:embed="rId8">
            <a:alphaModFix/>
          </a:blip>
          <a:srcRect b="1710" l="0" r="24584" t="0"/>
          <a:stretch/>
        </p:blipFill>
        <p:spPr>
          <a:xfrm>
            <a:off x="6853650" y="3682101"/>
            <a:ext cx="4053225" cy="281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1330a6524e6_13_71"/>
          <p:cNvSpPr txBox="1"/>
          <p:nvPr/>
        </p:nvSpPr>
        <p:spPr>
          <a:xfrm>
            <a:off x="69208" y="145483"/>
            <a:ext cx="7003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AR" sz="3600" u="none" cap="none" strike="noStrik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ACCIONES DE TRANSFERENCIA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g1330a6524e6_13_81"/>
          <p:cNvGrpSpPr/>
          <p:nvPr/>
        </p:nvGrpSpPr>
        <p:grpSpPr>
          <a:xfrm>
            <a:off x="1482430" y="991233"/>
            <a:ext cx="10709570" cy="4864000"/>
            <a:chOff x="1111823" y="694650"/>
            <a:chExt cx="8032177" cy="3648000"/>
          </a:xfrm>
        </p:grpSpPr>
        <p:sp>
          <p:nvSpPr>
            <p:cNvPr id="199" name="Google Shape;199;g1330a6524e6_13_81"/>
            <p:cNvSpPr txBox="1"/>
            <p:nvPr/>
          </p:nvSpPr>
          <p:spPr>
            <a:xfrm>
              <a:off x="1353600" y="694650"/>
              <a:ext cx="7790400" cy="3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s-AR" sz="2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Existe una serie de limitaciones relacionadas a la calidad y dispersión de la información:</a:t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s-AR" sz="2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-Falta de aceptación de la cultura de datos abiertos</a:t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s-AR" sz="2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-Diversas fuentes con diferentes características</a:t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s-AR" sz="2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Complejidad al momento de la recolección de información</a:t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s-AR" sz="2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Los Bomberos Voluntarios de Córdoba no cuentan con una estructura común donde almacenar datos geográficos</a:t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s-AR" sz="2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El procesamiento de un problema geográfico no es algo lineal</a:t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s-AR" sz="2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El resultado final es muy sensible a las fuentes</a:t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s-AR" sz="2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Recomendación producto de nuestra experiencia: a los organismos trabajar con datos abiertos dentro del concepto de </a:t>
              </a:r>
              <a:r>
                <a:rPr b="1" i="0" lang="es-AR" sz="2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Infraestructura de Datos Espaciales</a:t>
              </a:r>
              <a:endParaRPr b="1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0" name="Google Shape;200;g1330a6524e6_13_8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11823" y="756600"/>
              <a:ext cx="241775" cy="28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g1330a6524e6_13_8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11823" y="1648675"/>
              <a:ext cx="241775" cy="28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g1330a6524e6_13_8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11823" y="2085300"/>
              <a:ext cx="241775" cy="28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g1330a6524e6_13_8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11823" y="2706650"/>
              <a:ext cx="241775" cy="28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g1330a6524e6_13_8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11823" y="3235638"/>
              <a:ext cx="241775" cy="28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g1330a6524e6_13_8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11823" y="3764625"/>
              <a:ext cx="241775" cy="281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6" name="Google Shape;206;g1330a6524e6_13_81"/>
          <p:cNvSpPr txBox="1"/>
          <p:nvPr/>
        </p:nvSpPr>
        <p:spPr>
          <a:xfrm>
            <a:off x="69208" y="145483"/>
            <a:ext cx="7003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AR" sz="3600" u="none" cap="none" strike="noStrike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2022-06-08T21:55:27Z</dcterms:created>
  <dc:creator>Ana Borgogno</dc:creator>
</cp:coreProperties>
</file>