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57" r:id="rId4"/>
    <p:sldId id="261" r:id="rId5"/>
    <p:sldId id="262" r:id="rId6"/>
    <p:sldId id="259" r:id="rId7"/>
    <p:sldId id="258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B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66" d="100"/>
          <a:sy n="66" d="100"/>
        </p:scale>
        <p:origin x="-77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FDCCA-77EC-48E4-A244-2B46C2666D49}" type="doc">
      <dgm:prSet loTypeId="urn:microsoft.com/office/officeart/2005/8/layout/pList2#12" loCatId="list" qsTypeId="urn:microsoft.com/office/officeart/2005/8/quickstyle/simple1" qsCatId="simple" csTypeId="urn:microsoft.com/office/officeart/2005/8/colors/accent1_2" csCatId="accent1" phldr="1"/>
      <dgm:spPr/>
    </dgm:pt>
    <dgm:pt modelId="{DB5EC819-B63D-4D07-8E48-91D31D04083B}">
      <dgm:prSet phldrT="[Texto]" custT="1"/>
      <dgm:spPr/>
      <dgm:t>
        <a:bodyPr/>
        <a:lstStyle/>
        <a:p>
          <a:pPr marL="0" algn="ctr"/>
          <a:r>
            <a:rPr lang="es-ES" sz="2800" dirty="0"/>
            <a:t>¿Quiénes?</a:t>
          </a:r>
        </a:p>
        <a:p>
          <a:pPr marL="179388" indent="-179388" algn="l">
            <a:tabLst>
              <a:tab pos="179388" algn="l"/>
            </a:tabLst>
          </a:pPr>
          <a:r>
            <a:rPr lang="es-ES" sz="2400" dirty="0"/>
            <a:t>- 	</a:t>
          </a:r>
          <a:r>
            <a:rPr lang="es-ES" sz="1800" dirty="0"/>
            <a:t>Estudiante avanzado en IDE EPEC FCEIA UNR</a:t>
          </a:r>
        </a:p>
        <a:p>
          <a:pPr marL="179388" indent="-179388" algn="l">
            <a:tabLst>
              <a:tab pos="179388" algn="l"/>
            </a:tabLst>
          </a:pPr>
          <a:r>
            <a:rPr lang="es-ES" sz="1800" dirty="0"/>
            <a:t>- 	Técnico ASR FCEIA UNR</a:t>
          </a:r>
        </a:p>
      </dgm:t>
    </dgm:pt>
    <dgm:pt modelId="{82A754E0-B7E1-472E-A84E-9289ADE5D16D}" type="parTrans" cxnId="{E8465F28-6581-478C-BFFE-7C686F77B4EA}">
      <dgm:prSet/>
      <dgm:spPr/>
      <dgm:t>
        <a:bodyPr/>
        <a:lstStyle/>
        <a:p>
          <a:endParaRPr lang="es-ES"/>
        </a:p>
      </dgm:t>
    </dgm:pt>
    <dgm:pt modelId="{7AC0E435-B75B-401D-A282-66E248D41AF7}" type="sibTrans" cxnId="{E8465F28-6581-478C-BFFE-7C686F77B4EA}">
      <dgm:prSet/>
      <dgm:spPr/>
      <dgm:t>
        <a:bodyPr/>
        <a:lstStyle/>
        <a:p>
          <a:endParaRPr lang="es-ES"/>
        </a:p>
      </dgm:t>
    </dgm:pt>
    <dgm:pt modelId="{1B148F7A-77FE-4A80-A593-245F885E4704}">
      <dgm:prSet phldrT="[Texto]" custT="1"/>
      <dgm:spPr/>
      <dgm:t>
        <a:bodyPr/>
        <a:lstStyle/>
        <a:p>
          <a:r>
            <a:rPr lang="es-ES" sz="2800" dirty="0"/>
            <a:t>¿Qué?</a:t>
          </a:r>
        </a:p>
        <a:p>
          <a:r>
            <a:rPr lang="es-ES" sz="1800" dirty="0"/>
            <a:t>Incluir nuevos conjuntos de datos pertenecientes a otras investigaciones</a:t>
          </a:r>
        </a:p>
      </dgm:t>
    </dgm:pt>
    <dgm:pt modelId="{6A455E1D-1541-49BB-ABCE-1538E9AF40FF}" type="parTrans" cxnId="{9992F445-2518-48C6-BE50-A9A4BDF6F7B9}">
      <dgm:prSet/>
      <dgm:spPr/>
      <dgm:t>
        <a:bodyPr/>
        <a:lstStyle/>
        <a:p>
          <a:endParaRPr lang="es-ES"/>
        </a:p>
      </dgm:t>
    </dgm:pt>
    <dgm:pt modelId="{4D8F9834-3351-4D24-B729-117C3C685076}" type="sibTrans" cxnId="{9992F445-2518-48C6-BE50-A9A4BDF6F7B9}">
      <dgm:prSet/>
      <dgm:spPr/>
      <dgm:t>
        <a:bodyPr/>
        <a:lstStyle/>
        <a:p>
          <a:endParaRPr lang="es-ES"/>
        </a:p>
      </dgm:t>
    </dgm:pt>
    <dgm:pt modelId="{BBDB3833-958B-4A8C-9E89-EDD8EB509F1C}">
      <dgm:prSet phldrT="[Texto]" custT="1"/>
      <dgm:spPr/>
      <dgm:t>
        <a:bodyPr/>
        <a:lstStyle/>
        <a:p>
          <a:r>
            <a:rPr lang="es-ES" sz="2800" dirty="0"/>
            <a:t>¿Datos?</a:t>
          </a:r>
        </a:p>
        <a:p>
          <a:r>
            <a:rPr lang="es-ES" sz="1800" dirty="0"/>
            <a:t>Luces nocturnas (satélites F12, F14, F15, F16 y F18 DMSP-OLS) y variables económicas (IIBB_BI)</a:t>
          </a:r>
        </a:p>
      </dgm:t>
    </dgm:pt>
    <dgm:pt modelId="{6DEE2337-8921-4B43-AEAB-9397038D66AF}" type="parTrans" cxnId="{294060F0-9B0B-4F12-B9E9-07FD0AD2DDC9}">
      <dgm:prSet/>
      <dgm:spPr/>
      <dgm:t>
        <a:bodyPr/>
        <a:lstStyle/>
        <a:p>
          <a:endParaRPr lang="es-ES"/>
        </a:p>
      </dgm:t>
    </dgm:pt>
    <dgm:pt modelId="{063F4D3B-59C8-4D75-B4AE-82BA6E983499}" type="sibTrans" cxnId="{294060F0-9B0B-4F12-B9E9-07FD0AD2DDC9}">
      <dgm:prSet/>
      <dgm:spPr/>
      <dgm:t>
        <a:bodyPr/>
        <a:lstStyle/>
        <a:p>
          <a:endParaRPr lang="es-ES"/>
        </a:p>
      </dgm:t>
    </dgm:pt>
    <dgm:pt modelId="{06C7E741-2171-49FF-B97E-7A281AB881FF}">
      <dgm:prSet phldrT="[Texto]" custT="1"/>
      <dgm:spPr/>
      <dgm:t>
        <a:bodyPr/>
        <a:lstStyle/>
        <a:p>
          <a:pPr marL="0" algn="ctr">
            <a:lnSpc>
              <a:spcPct val="90000"/>
            </a:lnSpc>
            <a:spcAft>
              <a:spcPct val="35000"/>
            </a:spcAft>
          </a:pPr>
          <a:r>
            <a:rPr lang="es-ES" sz="2400" dirty="0"/>
            <a:t>Resultado esperado</a:t>
          </a:r>
        </a:p>
        <a:p>
          <a:pPr marL="179388" indent="-179388" algn="l">
            <a:lnSpc>
              <a:spcPct val="100000"/>
            </a:lnSpc>
            <a:spcAft>
              <a:spcPts val="0"/>
            </a:spcAft>
            <a:tabLst>
              <a:tab pos="179388" algn="l"/>
            </a:tabLst>
          </a:pPr>
          <a:r>
            <a:rPr lang="es-ES" sz="2000" dirty="0"/>
            <a:t>- 	</a:t>
          </a:r>
          <a:r>
            <a:rPr lang="es-ES" sz="1600" dirty="0"/>
            <a:t>Servicio WMS DMSP y áreas de interés</a:t>
          </a:r>
        </a:p>
        <a:p>
          <a:pPr marL="179388" indent="-179388" algn="l">
            <a:lnSpc>
              <a:spcPct val="100000"/>
            </a:lnSpc>
            <a:spcAft>
              <a:spcPts val="0"/>
            </a:spcAft>
            <a:tabLst>
              <a:tab pos="179388" algn="l"/>
            </a:tabLst>
          </a:pPr>
          <a:r>
            <a:rPr lang="es-ES" sz="1600" dirty="0"/>
            <a:t>- 	Servicio WCS DMSP</a:t>
          </a:r>
        </a:p>
        <a:p>
          <a:pPr marL="179388" indent="-179388" algn="l">
            <a:lnSpc>
              <a:spcPct val="100000"/>
            </a:lnSpc>
            <a:spcAft>
              <a:spcPts val="0"/>
            </a:spcAft>
            <a:tabLst>
              <a:tab pos="179388" algn="l"/>
            </a:tabLst>
          </a:pPr>
          <a:r>
            <a:rPr lang="es-ES" sz="1600" dirty="0"/>
            <a:t>- 	Servicio WFS de áreas de interés</a:t>
          </a:r>
        </a:p>
      </dgm:t>
    </dgm:pt>
    <dgm:pt modelId="{477F22AA-9E38-4FB7-A70C-D10D7A3620C6}" type="parTrans" cxnId="{DC0DBDA5-8EEA-4537-843E-3DCFD0E40906}">
      <dgm:prSet/>
      <dgm:spPr/>
      <dgm:t>
        <a:bodyPr/>
        <a:lstStyle/>
        <a:p>
          <a:endParaRPr lang="es-ES"/>
        </a:p>
      </dgm:t>
    </dgm:pt>
    <dgm:pt modelId="{AF72DF74-86CD-47FB-AB05-1D4509271CF7}" type="sibTrans" cxnId="{DC0DBDA5-8EEA-4537-843E-3DCFD0E40906}">
      <dgm:prSet/>
      <dgm:spPr/>
      <dgm:t>
        <a:bodyPr/>
        <a:lstStyle/>
        <a:p>
          <a:endParaRPr lang="es-ES"/>
        </a:p>
      </dgm:t>
    </dgm:pt>
    <dgm:pt modelId="{071DBEED-8EC4-4C06-99DB-B97F0EB50905}" type="pres">
      <dgm:prSet presAssocID="{9A8FDCCA-77EC-48E4-A244-2B46C2666D49}" presName="Name0" presStyleCnt="0">
        <dgm:presLayoutVars>
          <dgm:dir/>
          <dgm:resizeHandles val="exact"/>
        </dgm:presLayoutVars>
      </dgm:prSet>
      <dgm:spPr/>
    </dgm:pt>
    <dgm:pt modelId="{E9680259-1F26-48AC-AEDE-3B0202A77FBB}" type="pres">
      <dgm:prSet presAssocID="{9A8FDCCA-77EC-48E4-A244-2B46C2666D49}" presName="bkgdShp" presStyleLbl="alignAccFollowNode1" presStyleIdx="0" presStyleCnt="1"/>
      <dgm:spPr/>
    </dgm:pt>
    <dgm:pt modelId="{9A2BDBF5-3530-4474-8AAC-5D01AEBEE749}" type="pres">
      <dgm:prSet presAssocID="{9A8FDCCA-77EC-48E4-A244-2B46C2666D49}" presName="linComp" presStyleCnt="0"/>
      <dgm:spPr/>
    </dgm:pt>
    <dgm:pt modelId="{6246D8F2-D2FA-4626-BDD9-417611041D87}" type="pres">
      <dgm:prSet presAssocID="{DB5EC819-B63D-4D07-8E48-91D31D04083B}" presName="compNode" presStyleCnt="0"/>
      <dgm:spPr/>
    </dgm:pt>
    <dgm:pt modelId="{8E064275-F5C4-4A9C-BF83-65DD520643FD}" type="pres">
      <dgm:prSet presAssocID="{DB5EC819-B63D-4D07-8E48-91D31D0408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575A62-13B7-439C-8A67-CB4B751F673F}" type="pres">
      <dgm:prSet presAssocID="{DB5EC819-B63D-4D07-8E48-91D31D04083B}" presName="invisiNode" presStyleLbl="node1" presStyleIdx="0" presStyleCnt="4"/>
      <dgm:spPr/>
    </dgm:pt>
    <dgm:pt modelId="{DDB7A5A8-C73F-47D8-AEB1-A1D7905CC96F}" type="pres">
      <dgm:prSet presAssocID="{DB5EC819-B63D-4D07-8E48-91D31D04083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</dgm:pt>
    <dgm:pt modelId="{16170DCE-9932-4471-B15C-B723893A53D7}" type="pres">
      <dgm:prSet presAssocID="{7AC0E435-B75B-401D-A282-66E248D41AF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33CADE7-43A3-422F-B897-968893021C1E}" type="pres">
      <dgm:prSet presAssocID="{1B148F7A-77FE-4A80-A593-245F885E4704}" presName="compNode" presStyleCnt="0"/>
      <dgm:spPr/>
    </dgm:pt>
    <dgm:pt modelId="{728EBB1B-EE59-447E-99C0-602256AFA8E6}" type="pres">
      <dgm:prSet presAssocID="{1B148F7A-77FE-4A80-A593-245F885E47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C3288A-D95E-4CC1-98E3-BB99B13A46B4}" type="pres">
      <dgm:prSet presAssocID="{1B148F7A-77FE-4A80-A593-245F885E4704}" presName="invisiNode" presStyleLbl="node1" presStyleIdx="1" presStyleCnt="4"/>
      <dgm:spPr/>
    </dgm:pt>
    <dgm:pt modelId="{1F2AEDE1-92CA-4139-A466-134E24668D56}" type="pres">
      <dgm:prSet presAssocID="{1B148F7A-77FE-4A80-A593-245F885E4704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</dgm:spPr>
    </dgm:pt>
    <dgm:pt modelId="{0F7734EB-EAF7-4959-927D-BA4A1C1AC163}" type="pres">
      <dgm:prSet presAssocID="{4D8F9834-3351-4D24-B729-117C3C68507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F64C005-3BFB-4572-9C6F-8273F6685E62}" type="pres">
      <dgm:prSet presAssocID="{BBDB3833-958B-4A8C-9E89-EDD8EB509F1C}" presName="compNode" presStyleCnt="0"/>
      <dgm:spPr/>
    </dgm:pt>
    <dgm:pt modelId="{A75E22DA-4817-412D-9E30-FBBE1B094C71}" type="pres">
      <dgm:prSet presAssocID="{BBDB3833-958B-4A8C-9E89-EDD8EB509F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BFB66B-0ACB-40BD-B4C5-1D30C88442C4}" type="pres">
      <dgm:prSet presAssocID="{BBDB3833-958B-4A8C-9E89-EDD8EB509F1C}" presName="invisiNode" presStyleLbl="node1" presStyleIdx="2" presStyleCnt="4"/>
      <dgm:spPr/>
    </dgm:pt>
    <dgm:pt modelId="{7E4DADD5-DCAB-43FA-B6A7-8E5B87005E5F}" type="pres">
      <dgm:prSet presAssocID="{BBDB3833-958B-4A8C-9E89-EDD8EB509F1C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  <dgm:pt modelId="{B2D757D3-DB95-43BE-9DD3-7F18435822D6}" type="pres">
      <dgm:prSet presAssocID="{063F4D3B-59C8-4D75-B4AE-82BA6E983499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3AEC42B-1AC7-4FB0-BC32-F65B8D8D78AD}" type="pres">
      <dgm:prSet presAssocID="{06C7E741-2171-49FF-B97E-7A281AB881FF}" presName="compNode" presStyleCnt="0"/>
      <dgm:spPr/>
    </dgm:pt>
    <dgm:pt modelId="{394B9CAA-1581-4D69-8BF4-3CE73A71C6F1}" type="pres">
      <dgm:prSet presAssocID="{06C7E741-2171-49FF-B97E-7A281AB881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D2AD9B-6678-44AA-9E1A-974948988477}" type="pres">
      <dgm:prSet presAssocID="{06C7E741-2171-49FF-B97E-7A281AB881FF}" presName="invisiNode" presStyleLbl="node1" presStyleIdx="3" presStyleCnt="4"/>
      <dgm:spPr/>
    </dgm:pt>
    <dgm:pt modelId="{121A3025-EC25-406E-A56B-26F658E88DF9}" type="pres">
      <dgm:prSet presAssocID="{06C7E741-2171-49FF-B97E-7A281AB881FF}" presName="imagNode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94" r="-21306"/>
          </a:stretch>
        </a:blipFill>
      </dgm:spPr>
    </dgm:pt>
  </dgm:ptLst>
  <dgm:cxnLst>
    <dgm:cxn modelId="{9992F445-2518-48C6-BE50-A9A4BDF6F7B9}" srcId="{9A8FDCCA-77EC-48E4-A244-2B46C2666D49}" destId="{1B148F7A-77FE-4A80-A593-245F885E4704}" srcOrd="1" destOrd="0" parTransId="{6A455E1D-1541-49BB-ABCE-1538E9AF40FF}" sibTransId="{4D8F9834-3351-4D24-B729-117C3C685076}"/>
    <dgm:cxn modelId="{75995B00-6206-4207-9A0C-3FA99B708A18}" type="presOf" srcId="{1B148F7A-77FE-4A80-A593-245F885E4704}" destId="{728EBB1B-EE59-447E-99C0-602256AFA8E6}" srcOrd="0" destOrd="0" presId="urn:microsoft.com/office/officeart/2005/8/layout/pList2#12"/>
    <dgm:cxn modelId="{995B1324-BF74-45BC-8D90-5A393E7F8DCC}" type="presOf" srcId="{4D8F9834-3351-4D24-B729-117C3C685076}" destId="{0F7734EB-EAF7-4959-927D-BA4A1C1AC163}" srcOrd="0" destOrd="0" presId="urn:microsoft.com/office/officeart/2005/8/layout/pList2#12"/>
    <dgm:cxn modelId="{67A7F1F7-97B1-48AB-ACB3-65CC9A78C2B0}" type="presOf" srcId="{9A8FDCCA-77EC-48E4-A244-2B46C2666D49}" destId="{071DBEED-8EC4-4C06-99DB-B97F0EB50905}" srcOrd="0" destOrd="0" presId="urn:microsoft.com/office/officeart/2005/8/layout/pList2#12"/>
    <dgm:cxn modelId="{294060F0-9B0B-4F12-B9E9-07FD0AD2DDC9}" srcId="{9A8FDCCA-77EC-48E4-A244-2B46C2666D49}" destId="{BBDB3833-958B-4A8C-9E89-EDD8EB509F1C}" srcOrd="2" destOrd="0" parTransId="{6DEE2337-8921-4B43-AEAB-9397038D66AF}" sibTransId="{063F4D3B-59C8-4D75-B4AE-82BA6E983499}"/>
    <dgm:cxn modelId="{E8465F28-6581-478C-BFFE-7C686F77B4EA}" srcId="{9A8FDCCA-77EC-48E4-A244-2B46C2666D49}" destId="{DB5EC819-B63D-4D07-8E48-91D31D04083B}" srcOrd="0" destOrd="0" parTransId="{82A754E0-B7E1-472E-A84E-9289ADE5D16D}" sibTransId="{7AC0E435-B75B-401D-A282-66E248D41AF7}"/>
    <dgm:cxn modelId="{7EB814C1-F1E8-40D7-B87E-B3C50E06CD59}" type="presOf" srcId="{06C7E741-2171-49FF-B97E-7A281AB881FF}" destId="{394B9CAA-1581-4D69-8BF4-3CE73A71C6F1}" srcOrd="0" destOrd="0" presId="urn:microsoft.com/office/officeart/2005/8/layout/pList2#12"/>
    <dgm:cxn modelId="{74A7EAF6-B206-4BD5-A7D3-B6FF60C44702}" type="presOf" srcId="{BBDB3833-958B-4A8C-9E89-EDD8EB509F1C}" destId="{A75E22DA-4817-412D-9E30-FBBE1B094C71}" srcOrd="0" destOrd="0" presId="urn:microsoft.com/office/officeart/2005/8/layout/pList2#12"/>
    <dgm:cxn modelId="{DC0DBDA5-8EEA-4537-843E-3DCFD0E40906}" srcId="{9A8FDCCA-77EC-48E4-A244-2B46C2666D49}" destId="{06C7E741-2171-49FF-B97E-7A281AB881FF}" srcOrd="3" destOrd="0" parTransId="{477F22AA-9E38-4FB7-A70C-D10D7A3620C6}" sibTransId="{AF72DF74-86CD-47FB-AB05-1D4509271CF7}"/>
    <dgm:cxn modelId="{DB6B64F6-D485-40B3-8CE1-4791938B9292}" type="presOf" srcId="{DB5EC819-B63D-4D07-8E48-91D31D04083B}" destId="{8E064275-F5C4-4A9C-BF83-65DD520643FD}" srcOrd="0" destOrd="0" presId="urn:microsoft.com/office/officeart/2005/8/layout/pList2#12"/>
    <dgm:cxn modelId="{B00E2E74-8ECC-481F-91FB-043449E6A397}" type="presOf" srcId="{7AC0E435-B75B-401D-A282-66E248D41AF7}" destId="{16170DCE-9932-4471-B15C-B723893A53D7}" srcOrd="0" destOrd="0" presId="urn:microsoft.com/office/officeart/2005/8/layout/pList2#12"/>
    <dgm:cxn modelId="{6D0B2EB4-E399-4721-8887-E81878A9E07E}" type="presOf" srcId="{063F4D3B-59C8-4D75-B4AE-82BA6E983499}" destId="{B2D757D3-DB95-43BE-9DD3-7F18435822D6}" srcOrd="0" destOrd="0" presId="urn:microsoft.com/office/officeart/2005/8/layout/pList2#12"/>
    <dgm:cxn modelId="{76C26021-70D5-4811-9B66-BD079FDAD3C5}" type="presParOf" srcId="{071DBEED-8EC4-4C06-99DB-B97F0EB50905}" destId="{E9680259-1F26-48AC-AEDE-3B0202A77FBB}" srcOrd="0" destOrd="0" presId="urn:microsoft.com/office/officeart/2005/8/layout/pList2#12"/>
    <dgm:cxn modelId="{F695E4F5-573B-4A19-9868-4FD74C823258}" type="presParOf" srcId="{071DBEED-8EC4-4C06-99DB-B97F0EB50905}" destId="{9A2BDBF5-3530-4474-8AAC-5D01AEBEE749}" srcOrd="1" destOrd="0" presId="urn:microsoft.com/office/officeart/2005/8/layout/pList2#12"/>
    <dgm:cxn modelId="{524F1A14-9E4A-4876-A0E7-DCF263475F97}" type="presParOf" srcId="{9A2BDBF5-3530-4474-8AAC-5D01AEBEE749}" destId="{6246D8F2-D2FA-4626-BDD9-417611041D87}" srcOrd="0" destOrd="0" presId="urn:microsoft.com/office/officeart/2005/8/layout/pList2#12"/>
    <dgm:cxn modelId="{8406197E-1D06-41F8-A355-0FF674174832}" type="presParOf" srcId="{6246D8F2-D2FA-4626-BDD9-417611041D87}" destId="{8E064275-F5C4-4A9C-BF83-65DD520643FD}" srcOrd="0" destOrd="0" presId="urn:microsoft.com/office/officeart/2005/8/layout/pList2#12"/>
    <dgm:cxn modelId="{74D24050-1B04-47E1-BB28-C68007997AF4}" type="presParOf" srcId="{6246D8F2-D2FA-4626-BDD9-417611041D87}" destId="{C3575A62-13B7-439C-8A67-CB4B751F673F}" srcOrd="1" destOrd="0" presId="urn:microsoft.com/office/officeart/2005/8/layout/pList2#12"/>
    <dgm:cxn modelId="{70592CE1-8A7E-4004-8AAD-128A7B71722D}" type="presParOf" srcId="{6246D8F2-D2FA-4626-BDD9-417611041D87}" destId="{DDB7A5A8-C73F-47D8-AEB1-A1D7905CC96F}" srcOrd="2" destOrd="0" presId="urn:microsoft.com/office/officeart/2005/8/layout/pList2#12"/>
    <dgm:cxn modelId="{B94214EC-6BBB-4B89-83F1-0092844A32E6}" type="presParOf" srcId="{9A2BDBF5-3530-4474-8AAC-5D01AEBEE749}" destId="{16170DCE-9932-4471-B15C-B723893A53D7}" srcOrd="1" destOrd="0" presId="urn:microsoft.com/office/officeart/2005/8/layout/pList2#12"/>
    <dgm:cxn modelId="{6E6D9359-3928-47F8-80D8-FD4498E7949F}" type="presParOf" srcId="{9A2BDBF5-3530-4474-8AAC-5D01AEBEE749}" destId="{433CADE7-43A3-422F-B897-968893021C1E}" srcOrd="2" destOrd="0" presId="urn:microsoft.com/office/officeart/2005/8/layout/pList2#12"/>
    <dgm:cxn modelId="{6F88E221-57BC-4737-8FCC-95E9865AA70C}" type="presParOf" srcId="{433CADE7-43A3-422F-B897-968893021C1E}" destId="{728EBB1B-EE59-447E-99C0-602256AFA8E6}" srcOrd="0" destOrd="0" presId="urn:microsoft.com/office/officeart/2005/8/layout/pList2#12"/>
    <dgm:cxn modelId="{EB5E94AF-AEE5-4E8B-97CA-F75CF2E57C36}" type="presParOf" srcId="{433CADE7-43A3-422F-B897-968893021C1E}" destId="{91C3288A-D95E-4CC1-98E3-BB99B13A46B4}" srcOrd="1" destOrd="0" presId="urn:microsoft.com/office/officeart/2005/8/layout/pList2#12"/>
    <dgm:cxn modelId="{BBB8036A-6CD1-4EE1-BFE9-9026E899A636}" type="presParOf" srcId="{433CADE7-43A3-422F-B897-968893021C1E}" destId="{1F2AEDE1-92CA-4139-A466-134E24668D56}" srcOrd="2" destOrd="0" presId="urn:microsoft.com/office/officeart/2005/8/layout/pList2#12"/>
    <dgm:cxn modelId="{ACFE9BC9-85CB-4BC6-8BA1-D834ABBD797C}" type="presParOf" srcId="{9A2BDBF5-3530-4474-8AAC-5D01AEBEE749}" destId="{0F7734EB-EAF7-4959-927D-BA4A1C1AC163}" srcOrd="3" destOrd="0" presId="urn:microsoft.com/office/officeart/2005/8/layout/pList2#12"/>
    <dgm:cxn modelId="{15A062D3-A1EF-4249-84BB-D6A3F11F7CE0}" type="presParOf" srcId="{9A2BDBF5-3530-4474-8AAC-5D01AEBEE749}" destId="{2F64C005-3BFB-4572-9C6F-8273F6685E62}" srcOrd="4" destOrd="0" presId="urn:microsoft.com/office/officeart/2005/8/layout/pList2#12"/>
    <dgm:cxn modelId="{1030E507-484C-4E2D-B85B-42859ECAA556}" type="presParOf" srcId="{2F64C005-3BFB-4572-9C6F-8273F6685E62}" destId="{A75E22DA-4817-412D-9E30-FBBE1B094C71}" srcOrd="0" destOrd="0" presId="urn:microsoft.com/office/officeart/2005/8/layout/pList2#12"/>
    <dgm:cxn modelId="{DEA40DF2-74C1-402F-83E0-A87C4199953D}" type="presParOf" srcId="{2F64C005-3BFB-4572-9C6F-8273F6685E62}" destId="{F2BFB66B-0ACB-40BD-B4C5-1D30C88442C4}" srcOrd="1" destOrd="0" presId="urn:microsoft.com/office/officeart/2005/8/layout/pList2#12"/>
    <dgm:cxn modelId="{1925FA8E-EA57-4410-B266-47273A3E342B}" type="presParOf" srcId="{2F64C005-3BFB-4572-9C6F-8273F6685E62}" destId="{7E4DADD5-DCAB-43FA-B6A7-8E5B87005E5F}" srcOrd="2" destOrd="0" presId="urn:microsoft.com/office/officeart/2005/8/layout/pList2#12"/>
    <dgm:cxn modelId="{72943126-BC85-40F5-8BF7-2AA7F917597B}" type="presParOf" srcId="{9A2BDBF5-3530-4474-8AAC-5D01AEBEE749}" destId="{B2D757D3-DB95-43BE-9DD3-7F18435822D6}" srcOrd="5" destOrd="0" presId="urn:microsoft.com/office/officeart/2005/8/layout/pList2#12"/>
    <dgm:cxn modelId="{0F7E5100-300B-4626-B673-B4E5B1E3AE10}" type="presParOf" srcId="{9A2BDBF5-3530-4474-8AAC-5D01AEBEE749}" destId="{83AEC42B-1AC7-4FB0-BC32-F65B8D8D78AD}" srcOrd="6" destOrd="0" presId="urn:microsoft.com/office/officeart/2005/8/layout/pList2#12"/>
    <dgm:cxn modelId="{418E6D19-2C2A-43AF-A6DB-D23B6B2024C7}" type="presParOf" srcId="{83AEC42B-1AC7-4FB0-BC32-F65B8D8D78AD}" destId="{394B9CAA-1581-4D69-8BF4-3CE73A71C6F1}" srcOrd="0" destOrd="0" presId="urn:microsoft.com/office/officeart/2005/8/layout/pList2#12"/>
    <dgm:cxn modelId="{E4D90500-0D2E-4657-BB80-6E0721758508}" type="presParOf" srcId="{83AEC42B-1AC7-4FB0-BC32-F65B8D8D78AD}" destId="{A6D2AD9B-6678-44AA-9E1A-974948988477}" srcOrd="1" destOrd="0" presId="urn:microsoft.com/office/officeart/2005/8/layout/pList2#12"/>
    <dgm:cxn modelId="{F9E65F2B-CFCD-436F-9E54-471328122630}" type="presParOf" srcId="{83AEC42B-1AC7-4FB0-BC32-F65B8D8D78AD}" destId="{121A3025-EC25-406E-A56B-26F658E88DF9}" srcOrd="2" destOrd="0" presId="urn:microsoft.com/office/officeart/2005/8/layout/pList2#1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BC574-5AAF-41F1-B033-6B06679AC93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993989-FB98-4DE1-AD37-D808FADA49FF}">
      <dgm:prSet phldrT="[Texto]" custT="1"/>
      <dgm:spPr/>
      <dgm:t>
        <a:bodyPr/>
        <a:lstStyle/>
        <a:p>
          <a:r>
            <a:rPr lang="es-ES" sz="1800" dirty="0"/>
            <a:t>Repositorio de Datos Académicos UNR</a:t>
          </a:r>
        </a:p>
        <a:p>
          <a:r>
            <a:rPr lang="es-ES" sz="1200" dirty="0"/>
            <a:t>Lanzamiento: 2 de agosto de 2022</a:t>
          </a:r>
        </a:p>
        <a:p>
          <a:r>
            <a:rPr lang="es-ES" sz="1200" dirty="0"/>
            <a:t>dataverse-info.unr.edu.ar/</a:t>
          </a:r>
          <a:r>
            <a:rPr lang="es-ES" sz="1800" dirty="0"/>
            <a:t> </a:t>
          </a:r>
        </a:p>
      </dgm:t>
    </dgm:pt>
    <dgm:pt modelId="{E951B8D7-8BAC-46E2-9998-9B61685575B7}" type="parTrans" cxnId="{428ED15D-F87D-43E2-A6D7-EB1181188151}">
      <dgm:prSet/>
      <dgm:spPr/>
      <dgm:t>
        <a:bodyPr/>
        <a:lstStyle/>
        <a:p>
          <a:endParaRPr lang="es-ES"/>
        </a:p>
      </dgm:t>
    </dgm:pt>
    <dgm:pt modelId="{E789EFB2-5269-44A6-AEB7-D32520130FD8}" type="sibTrans" cxnId="{428ED15D-F87D-43E2-A6D7-EB1181188151}">
      <dgm:prSet/>
      <dgm:spPr>
        <a:solidFill>
          <a:srgbClr val="FFB200"/>
        </a:solidFill>
      </dgm:spPr>
      <dgm:t>
        <a:bodyPr/>
        <a:lstStyle/>
        <a:p>
          <a:endParaRPr lang="es-ES"/>
        </a:p>
      </dgm:t>
    </dgm:pt>
    <dgm:pt modelId="{57773DBE-9B81-4986-84CD-D4917F456948}">
      <dgm:prSet phldrT="[Texto]" custT="1"/>
      <dgm:spPr/>
      <dgm:t>
        <a:bodyPr/>
        <a:lstStyle/>
        <a:p>
          <a:r>
            <a:rPr lang="es-ES" sz="1800" dirty="0"/>
            <a:t>Curación del 1er conjunto de datos:</a:t>
          </a:r>
        </a:p>
        <a:p>
          <a:r>
            <a:rPr lang="es-ES" sz="1200" dirty="0"/>
            <a:t>Horticultura (</a:t>
          </a:r>
          <a:r>
            <a:rPr lang="es-ES" sz="1200" dirty="0" err="1"/>
            <a:t>Cotlier</a:t>
          </a:r>
          <a:r>
            <a:rPr lang="es-ES" sz="1200" dirty="0"/>
            <a:t> </a:t>
          </a:r>
          <a:r>
            <a:rPr lang="es-ES" sz="1200" i="1" dirty="0"/>
            <a:t>et al.</a:t>
          </a:r>
          <a:r>
            <a:rPr lang="es-ES" sz="1200" dirty="0"/>
            <a:t>, 2011)</a:t>
          </a:r>
        </a:p>
      </dgm:t>
    </dgm:pt>
    <dgm:pt modelId="{392A52CB-1EA2-4F60-A4FC-AE968B07696E}" type="parTrans" cxnId="{4FACBA52-F433-49D1-8CC0-6373E726CF6D}">
      <dgm:prSet/>
      <dgm:spPr/>
      <dgm:t>
        <a:bodyPr/>
        <a:lstStyle/>
        <a:p>
          <a:endParaRPr lang="es-ES"/>
        </a:p>
      </dgm:t>
    </dgm:pt>
    <dgm:pt modelId="{52C4BCD8-55A7-4A41-9B18-667F3BC861A0}" type="sibTrans" cxnId="{4FACBA52-F433-49D1-8CC0-6373E726CF6D}">
      <dgm:prSet/>
      <dgm:spPr>
        <a:solidFill>
          <a:srgbClr val="FFB200"/>
        </a:solidFill>
      </dgm:spPr>
      <dgm:t>
        <a:bodyPr/>
        <a:lstStyle/>
        <a:p>
          <a:endParaRPr lang="es-ES"/>
        </a:p>
      </dgm:t>
    </dgm:pt>
    <dgm:pt modelId="{35134E65-893A-47AF-888E-6813C93C425D}">
      <dgm:prSet phldrT="[Texto]" custT="1"/>
      <dgm:spPr/>
      <dgm:t>
        <a:bodyPr/>
        <a:lstStyle/>
        <a:p>
          <a:r>
            <a:rPr lang="es-ES" sz="3200" dirty="0"/>
            <a:t>¿Metadatos?</a:t>
          </a:r>
        </a:p>
      </dgm:t>
    </dgm:pt>
    <dgm:pt modelId="{76A11D52-7258-4ED0-A8CC-7D4E11001406}" type="parTrans" cxnId="{E70F42D2-33A0-43F1-BBF9-AA1E9DF0399E}">
      <dgm:prSet/>
      <dgm:spPr/>
      <dgm:t>
        <a:bodyPr/>
        <a:lstStyle/>
        <a:p>
          <a:endParaRPr lang="es-ES"/>
        </a:p>
      </dgm:t>
    </dgm:pt>
    <dgm:pt modelId="{42DC0AC1-30A5-44BF-94C7-7FE130D30CED}" type="sibTrans" cxnId="{E70F42D2-33A0-43F1-BBF9-AA1E9DF0399E}">
      <dgm:prSet/>
      <dgm:spPr>
        <a:solidFill>
          <a:srgbClr val="FFB200"/>
        </a:solidFill>
      </dgm:spPr>
      <dgm:t>
        <a:bodyPr/>
        <a:lstStyle/>
        <a:p>
          <a:endParaRPr lang="es-ES"/>
        </a:p>
      </dgm:t>
    </dgm:pt>
    <dgm:pt modelId="{7BDEEABE-66F4-4A06-B958-2F92CB8191D0}">
      <dgm:prSet phldrT="[Texto]" custT="1"/>
      <dgm:spPr/>
      <dgm:t>
        <a:bodyPr/>
        <a:lstStyle/>
        <a:p>
          <a:pPr marL="0" algn="ctr">
            <a:spcAft>
              <a:spcPts val="600"/>
            </a:spcAft>
          </a:pPr>
          <a:endParaRPr lang="es-ES" sz="1800" dirty="0"/>
        </a:p>
        <a:p>
          <a:pPr marL="0" algn="ctr">
            <a:spcAft>
              <a:spcPts val="600"/>
            </a:spcAft>
          </a:pPr>
          <a:r>
            <a:rPr lang="es-ES" sz="1800" dirty="0"/>
            <a:t>2º Revisión</a:t>
          </a:r>
        </a:p>
        <a:p>
          <a:pPr marL="0" algn="ctr">
            <a:spcAft>
              <a:spcPts val="600"/>
            </a:spcAft>
          </a:pPr>
          <a:r>
            <a:rPr lang="es-ES" sz="1800" dirty="0"/>
            <a:t>c/ asesores externos (6)</a:t>
          </a:r>
        </a:p>
        <a:p>
          <a:pPr marL="361950" indent="180975" algn="l">
            <a:spcAft>
              <a:spcPts val="600"/>
            </a:spcAft>
          </a:pPr>
          <a:r>
            <a:rPr lang="es-ES" sz="1200" dirty="0"/>
            <a:t>- Profesionales</a:t>
          </a:r>
        </a:p>
        <a:p>
          <a:pPr marL="361950" indent="180975" algn="l">
            <a:spcAft>
              <a:spcPts val="600"/>
            </a:spcAft>
          </a:pPr>
          <a:r>
            <a:rPr lang="es-ES" sz="1200" dirty="0"/>
            <a:t>- Investigadores</a:t>
          </a:r>
        </a:p>
        <a:p>
          <a:pPr marL="361950" indent="180975" algn="l">
            <a:spcAft>
              <a:spcPts val="600"/>
            </a:spcAft>
          </a:pPr>
          <a:r>
            <a:rPr lang="es-ES" sz="1200" dirty="0"/>
            <a:t>- Docentes</a:t>
          </a:r>
        </a:p>
        <a:p>
          <a:pPr marL="0" algn="ctr">
            <a:spcAft>
              <a:spcPct val="35000"/>
            </a:spcAft>
          </a:pPr>
          <a:endParaRPr lang="es-ES" sz="1200" dirty="0"/>
        </a:p>
      </dgm:t>
    </dgm:pt>
    <dgm:pt modelId="{AB0BC945-E0B2-4615-AFF8-1591E1D563F7}" type="parTrans" cxnId="{DC4E6518-3EA1-4410-8379-C29920C0506E}">
      <dgm:prSet/>
      <dgm:spPr/>
      <dgm:t>
        <a:bodyPr/>
        <a:lstStyle/>
        <a:p>
          <a:endParaRPr lang="es-ES"/>
        </a:p>
      </dgm:t>
    </dgm:pt>
    <dgm:pt modelId="{74E920AA-BE4C-46E3-B331-C56F7070968D}" type="sibTrans" cxnId="{DC4E6518-3EA1-4410-8379-C29920C0506E}">
      <dgm:prSet/>
      <dgm:spPr>
        <a:solidFill>
          <a:srgbClr val="FFB200"/>
        </a:solidFill>
      </dgm:spPr>
      <dgm:t>
        <a:bodyPr/>
        <a:lstStyle/>
        <a:p>
          <a:endParaRPr lang="es-ES"/>
        </a:p>
      </dgm:t>
    </dgm:pt>
    <dgm:pt modelId="{90D292B8-7178-400A-B8C5-FFEED4DD8DE2}">
      <dgm:prSet phldrT="[Texto]" custT="1"/>
      <dgm:spPr/>
      <dgm:t>
        <a:bodyPr/>
        <a:lstStyle/>
        <a:p>
          <a:pPr marL="0" algn="ctr"/>
          <a:r>
            <a:rPr lang="es-ES" sz="1800" dirty="0"/>
            <a:t>1º Resultado</a:t>
          </a:r>
        </a:p>
        <a:p>
          <a:pPr marL="180975" indent="180975" algn="l"/>
          <a:r>
            <a:rPr lang="es-ES" sz="1800" dirty="0"/>
            <a:t>- Combinación</a:t>
          </a:r>
        </a:p>
        <a:p>
          <a:pPr marL="180975" indent="180975" algn="l"/>
          <a:r>
            <a:rPr lang="es-ES" sz="1800" dirty="0"/>
            <a:t>- Modificaciones</a:t>
          </a:r>
        </a:p>
        <a:p>
          <a:pPr marL="180975" indent="180975" algn="l"/>
          <a:r>
            <a:rPr lang="es-ES" sz="1800" dirty="0"/>
            <a:t>- Agregados</a:t>
          </a:r>
        </a:p>
      </dgm:t>
    </dgm:pt>
    <dgm:pt modelId="{1FDE3804-2FCA-4FC7-8B14-A4E812DE248B}" type="parTrans" cxnId="{2130D5B7-4DB2-465B-BADA-81EACB361EEE}">
      <dgm:prSet/>
      <dgm:spPr/>
      <dgm:t>
        <a:bodyPr/>
        <a:lstStyle/>
        <a:p>
          <a:endParaRPr lang="es-ES"/>
        </a:p>
      </dgm:t>
    </dgm:pt>
    <dgm:pt modelId="{D5947438-3E67-4174-BCF9-501F5D10920B}" type="sibTrans" cxnId="{2130D5B7-4DB2-465B-BADA-81EACB361EEE}">
      <dgm:prSet/>
      <dgm:spPr>
        <a:solidFill>
          <a:srgbClr val="FFB200"/>
        </a:solidFill>
      </dgm:spPr>
      <dgm:t>
        <a:bodyPr/>
        <a:lstStyle/>
        <a:p>
          <a:endParaRPr lang="es-ES"/>
        </a:p>
      </dgm:t>
    </dgm:pt>
    <dgm:pt modelId="{32DC937B-D77E-4254-8C9F-4FD3F650CBE9}">
      <dgm:prSet phldrT="[Texto]" custT="1"/>
      <dgm:spPr/>
      <dgm:t>
        <a:bodyPr/>
        <a:lstStyle/>
        <a:p>
          <a:pPr marL="0" algn="ctr">
            <a:lnSpc>
              <a:spcPct val="100000"/>
            </a:lnSpc>
            <a:spcAft>
              <a:spcPts val="600"/>
            </a:spcAft>
          </a:pPr>
          <a:r>
            <a:rPr lang="es-ES" sz="1800" dirty="0"/>
            <a:t>1º Revisión</a:t>
          </a:r>
        </a:p>
        <a:p>
          <a:pPr marL="0" algn="ctr">
            <a:lnSpc>
              <a:spcPct val="100000"/>
            </a:lnSpc>
            <a:spcAft>
              <a:spcPts val="600"/>
            </a:spcAft>
          </a:pPr>
          <a:r>
            <a:rPr lang="es-ES" sz="1800" dirty="0"/>
            <a:t>Estudiante posgrado IDE</a:t>
          </a:r>
        </a:p>
        <a:p>
          <a:pPr marL="447675" indent="-180975" algn="l">
            <a:lnSpc>
              <a:spcPct val="100000"/>
            </a:lnSpc>
            <a:spcAft>
              <a:spcPts val="0"/>
            </a:spcAft>
          </a:pPr>
          <a:r>
            <a:rPr lang="es-ES" sz="1800" dirty="0"/>
            <a:t>- </a:t>
          </a:r>
          <a:r>
            <a:rPr lang="es-ES" sz="1200" dirty="0"/>
            <a:t>IDERA (ráster/vectorial)</a:t>
          </a:r>
        </a:p>
        <a:p>
          <a:pPr marL="447675" indent="-180975" algn="l">
            <a:lnSpc>
              <a:spcPct val="100000"/>
            </a:lnSpc>
            <a:spcAft>
              <a:spcPts val="0"/>
            </a:spcAft>
          </a:pPr>
          <a:r>
            <a:rPr lang="es-ES" sz="1200" dirty="0"/>
            <a:t>- </a:t>
          </a:r>
          <a:r>
            <a:rPr lang="es-ES" sz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Sánchez Maganto A. &amp; Rodríguez A. (2003). </a:t>
          </a:r>
          <a:endParaRPr lang="es-ES" sz="1200" dirty="0"/>
        </a:p>
        <a:p>
          <a:pPr marL="447675" indent="-180975" algn="l">
            <a:lnSpc>
              <a:spcPct val="100000"/>
            </a:lnSpc>
            <a:spcAft>
              <a:spcPts val="0"/>
            </a:spcAft>
          </a:pPr>
          <a:r>
            <a:rPr lang="es-ES" sz="1200" dirty="0"/>
            <a:t>- ISO 19115</a:t>
          </a:r>
        </a:p>
      </dgm:t>
    </dgm:pt>
    <dgm:pt modelId="{F90761A6-72F6-4FC8-951B-FB51AB5F9E61}" type="parTrans" cxnId="{682C5702-A7C9-4B0B-AF4E-D481BC5A1FFC}">
      <dgm:prSet/>
      <dgm:spPr/>
      <dgm:t>
        <a:bodyPr/>
        <a:lstStyle/>
        <a:p>
          <a:endParaRPr lang="es-ES"/>
        </a:p>
      </dgm:t>
    </dgm:pt>
    <dgm:pt modelId="{05E7BDCE-4037-4B23-89C7-A7701532A2D1}" type="sibTrans" cxnId="{682C5702-A7C9-4B0B-AF4E-D481BC5A1FFC}">
      <dgm:prSet/>
      <dgm:spPr>
        <a:solidFill>
          <a:srgbClr val="FFB200"/>
        </a:solidFill>
      </dgm:spPr>
      <dgm:t>
        <a:bodyPr/>
        <a:lstStyle/>
        <a:p>
          <a:endParaRPr lang="es-ES"/>
        </a:p>
      </dgm:t>
    </dgm:pt>
    <dgm:pt modelId="{431C8587-4772-49D9-ABDF-929BE24ABCC6}">
      <dgm:prSet phldrT="[Texto]" custT="1"/>
      <dgm:spPr/>
      <dgm:t>
        <a:bodyPr/>
        <a:lstStyle/>
        <a:p>
          <a:pPr marL="0" algn="ctr"/>
          <a:r>
            <a:rPr lang="es-ES" sz="1800" dirty="0"/>
            <a:t>2º Resultado</a:t>
          </a:r>
        </a:p>
        <a:p>
          <a:pPr marL="361950" indent="-180975" algn="l"/>
          <a:r>
            <a:rPr lang="es-ES" sz="1800" dirty="0"/>
            <a:t>- Repositorio de Datos Académicos UNR</a:t>
          </a:r>
        </a:p>
        <a:p>
          <a:pPr marL="361950" indent="-180975" algn="l"/>
          <a:r>
            <a:rPr lang="es-ES" sz="1800" dirty="0"/>
            <a:t>-Nodo IDE UNR</a:t>
          </a:r>
        </a:p>
      </dgm:t>
    </dgm:pt>
    <dgm:pt modelId="{85EF3D49-5743-4D45-8EA4-67AAF29B303D}" type="parTrans" cxnId="{195E4817-F2D3-49B5-84C5-53B47E097E54}">
      <dgm:prSet/>
      <dgm:spPr/>
      <dgm:t>
        <a:bodyPr/>
        <a:lstStyle/>
        <a:p>
          <a:endParaRPr lang="es-ES"/>
        </a:p>
      </dgm:t>
    </dgm:pt>
    <dgm:pt modelId="{72ECE9F2-720B-40D2-913D-77D6F7D1E34C}" type="sibTrans" cxnId="{195E4817-F2D3-49B5-84C5-53B47E097E54}">
      <dgm:prSet/>
      <dgm:spPr>
        <a:solidFill>
          <a:srgbClr val="FFB200"/>
        </a:solidFill>
      </dgm:spPr>
      <dgm:t>
        <a:bodyPr/>
        <a:lstStyle/>
        <a:p>
          <a:endParaRPr lang="es-ES"/>
        </a:p>
      </dgm:t>
    </dgm:pt>
    <dgm:pt modelId="{F7E16FAE-AA90-44AB-A755-077682DF0979}">
      <dgm:prSet phldrT="[Texto]" phldr="1"/>
      <dgm:spPr/>
      <dgm:t>
        <a:bodyPr/>
        <a:lstStyle/>
        <a:p>
          <a:endParaRPr lang="es-ES" dirty="0"/>
        </a:p>
      </dgm:t>
    </dgm:pt>
    <dgm:pt modelId="{9F326F48-AF39-4B94-B26F-69FF44F950C1}" type="parTrans" cxnId="{E67A24BD-FE01-46F6-96F2-1D27666F427F}">
      <dgm:prSet/>
      <dgm:spPr/>
      <dgm:t>
        <a:bodyPr/>
        <a:lstStyle/>
        <a:p>
          <a:endParaRPr lang="es-ES"/>
        </a:p>
      </dgm:t>
    </dgm:pt>
    <dgm:pt modelId="{5FEA984E-EE8E-4D1B-A25E-36102E6FD8AA}" type="sibTrans" cxnId="{E67A24BD-FE01-46F6-96F2-1D27666F427F}">
      <dgm:prSet/>
      <dgm:spPr>
        <a:solidFill>
          <a:srgbClr val="FFB200"/>
        </a:solidFill>
      </dgm:spPr>
      <dgm:t>
        <a:bodyPr/>
        <a:lstStyle/>
        <a:p>
          <a:endParaRPr lang="es-ES"/>
        </a:p>
      </dgm:t>
    </dgm:pt>
    <dgm:pt modelId="{C6D9476F-548E-49E4-97F3-3F97CE61E6CF}" type="pres">
      <dgm:prSet presAssocID="{A14BC574-5AAF-41F1-B033-6B06679AC93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15554FE3-F5BE-4CF3-A41F-D1A87FE21269}" type="pres">
      <dgm:prSet presAssocID="{FF993989-FB98-4DE1-AD37-D808FADA49FF}" presName="compNode" presStyleCnt="0"/>
      <dgm:spPr/>
    </dgm:pt>
    <dgm:pt modelId="{C935A787-B999-450B-BBAC-D8EF539D965B}" type="pres">
      <dgm:prSet presAssocID="{FF993989-FB98-4DE1-AD37-D808FADA49FF}" presName="dummyConnPt" presStyleCnt="0"/>
      <dgm:spPr/>
    </dgm:pt>
    <dgm:pt modelId="{B852BECB-37FB-433C-B342-D7F9406884AF}" type="pres">
      <dgm:prSet presAssocID="{FF993989-FB98-4DE1-AD37-D808FADA49F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F1332C-A817-459C-BC7F-4BD603017DAC}" type="pres">
      <dgm:prSet presAssocID="{E789EFB2-5269-44A6-AEB7-D32520130FD8}" presName="sibTrans" presStyleLbl="bgSibTrans2D1" presStyleIdx="0" presStyleCnt="7"/>
      <dgm:spPr/>
      <dgm:t>
        <a:bodyPr/>
        <a:lstStyle/>
        <a:p>
          <a:endParaRPr lang="es-MX"/>
        </a:p>
      </dgm:t>
    </dgm:pt>
    <dgm:pt modelId="{D917DF29-B5DE-4FF5-8DC2-067E2387CA32}" type="pres">
      <dgm:prSet presAssocID="{57773DBE-9B81-4986-84CD-D4917F456948}" presName="compNode" presStyleCnt="0"/>
      <dgm:spPr/>
    </dgm:pt>
    <dgm:pt modelId="{02424A8D-934C-426E-955B-BC34E9F22DD3}" type="pres">
      <dgm:prSet presAssocID="{57773DBE-9B81-4986-84CD-D4917F456948}" presName="dummyConnPt" presStyleCnt="0"/>
      <dgm:spPr/>
    </dgm:pt>
    <dgm:pt modelId="{5D3C3846-E0A8-4DB7-B567-23F98F6DF644}" type="pres">
      <dgm:prSet presAssocID="{57773DBE-9B81-4986-84CD-D4917F456948}" presName="node" presStyleLbl="node1" presStyleIdx="1" presStyleCnt="8" custLinFactNeighborX="404" custLinFactNeighborY="-33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F3C403-25A5-4F8B-9F46-AA2D3CD5EBD9}" type="pres">
      <dgm:prSet presAssocID="{52C4BCD8-55A7-4A41-9B18-667F3BC861A0}" presName="sibTrans" presStyleLbl="bgSibTrans2D1" presStyleIdx="1" presStyleCnt="7"/>
      <dgm:spPr/>
      <dgm:t>
        <a:bodyPr/>
        <a:lstStyle/>
        <a:p>
          <a:endParaRPr lang="es-MX"/>
        </a:p>
      </dgm:t>
    </dgm:pt>
    <dgm:pt modelId="{B81C8006-0786-4FBD-9CE0-293BA5052219}" type="pres">
      <dgm:prSet presAssocID="{35134E65-893A-47AF-888E-6813C93C425D}" presName="compNode" presStyleCnt="0"/>
      <dgm:spPr/>
    </dgm:pt>
    <dgm:pt modelId="{FEF84154-520B-4DDB-AEA5-BDBC8EF8BA22}" type="pres">
      <dgm:prSet presAssocID="{35134E65-893A-47AF-888E-6813C93C425D}" presName="dummyConnPt" presStyleCnt="0"/>
      <dgm:spPr/>
    </dgm:pt>
    <dgm:pt modelId="{8D1457B2-06BC-4304-81BB-5A63A943E5B5}" type="pres">
      <dgm:prSet presAssocID="{35134E65-893A-47AF-888E-6813C93C425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911671-5C74-433E-9B78-5AF9EAF225F2}" type="pres">
      <dgm:prSet presAssocID="{42DC0AC1-30A5-44BF-94C7-7FE130D30CED}" presName="sibTrans" presStyleLbl="bgSibTrans2D1" presStyleIdx="2" presStyleCnt="7"/>
      <dgm:spPr/>
      <dgm:t>
        <a:bodyPr/>
        <a:lstStyle/>
        <a:p>
          <a:endParaRPr lang="es-MX"/>
        </a:p>
      </dgm:t>
    </dgm:pt>
    <dgm:pt modelId="{9365A53E-55F7-4EAC-AC86-26D927C603D3}" type="pres">
      <dgm:prSet presAssocID="{7BDEEABE-66F4-4A06-B958-2F92CB8191D0}" presName="compNode" presStyleCnt="0"/>
      <dgm:spPr/>
    </dgm:pt>
    <dgm:pt modelId="{BF0B34B0-CDA5-4167-A1C2-799FEEA2836F}" type="pres">
      <dgm:prSet presAssocID="{7BDEEABE-66F4-4A06-B958-2F92CB8191D0}" presName="dummyConnPt" presStyleCnt="0"/>
      <dgm:spPr/>
    </dgm:pt>
    <dgm:pt modelId="{6890A0C4-89DE-430C-9498-D67F9CBF7D87}" type="pres">
      <dgm:prSet presAssocID="{7BDEEABE-66F4-4A06-B958-2F92CB8191D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CA7B3F-E2B3-4946-A539-9C83BE2363DA}" type="pres">
      <dgm:prSet presAssocID="{74E920AA-BE4C-46E3-B331-C56F7070968D}" presName="sibTrans" presStyleLbl="bgSibTrans2D1" presStyleIdx="3" presStyleCnt="7"/>
      <dgm:spPr/>
      <dgm:t>
        <a:bodyPr/>
        <a:lstStyle/>
        <a:p>
          <a:endParaRPr lang="es-MX"/>
        </a:p>
      </dgm:t>
    </dgm:pt>
    <dgm:pt modelId="{C0B4E012-B6A2-4652-AAA4-3E91D861F14F}" type="pres">
      <dgm:prSet presAssocID="{90D292B8-7178-400A-B8C5-FFEED4DD8DE2}" presName="compNode" presStyleCnt="0"/>
      <dgm:spPr/>
    </dgm:pt>
    <dgm:pt modelId="{357C61D2-DAC6-4AD5-A844-9F0FC4D9452F}" type="pres">
      <dgm:prSet presAssocID="{90D292B8-7178-400A-B8C5-FFEED4DD8DE2}" presName="dummyConnPt" presStyleCnt="0"/>
      <dgm:spPr/>
    </dgm:pt>
    <dgm:pt modelId="{DD74EF47-307A-4CEF-824F-EC6F3995AAEA}" type="pres">
      <dgm:prSet presAssocID="{90D292B8-7178-400A-B8C5-FFEED4DD8DE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DD8B84-C7F8-4C12-BAC0-E603C1636826}" type="pres">
      <dgm:prSet presAssocID="{D5947438-3E67-4174-BCF9-501F5D10920B}" presName="sibTrans" presStyleLbl="bgSibTrans2D1" presStyleIdx="4" presStyleCnt="7"/>
      <dgm:spPr/>
      <dgm:t>
        <a:bodyPr/>
        <a:lstStyle/>
        <a:p>
          <a:endParaRPr lang="es-MX"/>
        </a:p>
      </dgm:t>
    </dgm:pt>
    <dgm:pt modelId="{BA7B0023-B02F-4280-AEE9-B06D14B01759}" type="pres">
      <dgm:prSet presAssocID="{32DC937B-D77E-4254-8C9F-4FD3F650CBE9}" presName="compNode" presStyleCnt="0"/>
      <dgm:spPr/>
    </dgm:pt>
    <dgm:pt modelId="{95B78C65-4B7B-4D9A-A076-5E41E7ED000B}" type="pres">
      <dgm:prSet presAssocID="{32DC937B-D77E-4254-8C9F-4FD3F650CBE9}" presName="dummyConnPt" presStyleCnt="0"/>
      <dgm:spPr/>
    </dgm:pt>
    <dgm:pt modelId="{AC43AA0C-1C21-479E-99AD-F09D068795D5}" type="pres">
      <dgm:prSet presAssocID="{32DC937B-D77E-4254-8C9F-4FD3F650CBE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EBB9F2-B4C9-4F07-8580-EF46927D9D6B}" type="pres">
      <dgm:prSet presAssocID="{05E7BDCE-4037-4B23-89C7-A7701532A2D1}" presName="sibTrans" presStyleLbl="bgSibTrans2D1" presStyleIdx="5" presStyleCnt="7"/>
      <dgm:spPr/>
      <dgm:t>
        <a:bodyPr/>
        <a:lstStyle/>
        <a:p>
          <a:endParaRPr lang="es-MX"/>
        </a:p>
      </dgm:t>
    </dgm:pt>
    <dgm:pt modelId="{AD282044-B80F-45B2-A236-F4698798CDD7}" type="pres">
      <dgm:prSet presAssocID="{431C8587-4772-49D9-ABDF-929BE24ABCC6}" presName="compNode" presStyleCnt="0"/>
      <dgm:spPr/>
    </dgm:pt>
    <dgm:pt modelId="{8A1245F2-8A34-4182-ADFD-F5F0869836F5}" type="pres">
      <dgm:prSet presAssocID="{431C8587-4772-49D9-ABDF-929BE24ABCC6}" presName="dummyConnPt" presStyleCnt="0"/>
      <dgm:spPr/>
    </dgm:pt>
    <dgm:pt modelId="{74959F04-5522-4EA6-B23C-A6D10CE63A06}" type="pres">
      <dgm:prSet presAssocID="{431C8587-4772-49D9-ABDF-929BE24ABCC6}" presName="node" presStyleLbl="node1" presStyleIdx="6" presStyleCnt="8" custLinFactNeighborX="-3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EC5364-6968-42E9-9859-8E620C6F214A}" type="pres">
      <dgm:prSet presAssocID="{72ECE9F2-720B-40D2-913D-77D6F7D1E34C}" presName="sibTrans" presStyleLbl="bgSibTrans2D1" presStyleIdx="6" presStyleCnt="7"/>
      <dgm:spPr/>
      <dgm:t>
        <a:bodyPr/>
        <a:lstStyle/>
        <a:p>
          <a:endParaRPr lang="es-MX"/>
        </a:p>
      </dgm:t>
    </dgm:pt>
    <dgm:pt modelId="{FEEB869F-8878-4F72-91FF-9F90F8556378}" type="pres">
      <dgm:prSet presAssocID="{F7E16FAE-AA90-44AB-A755-077682DF0979}" presName="compNode" presStyleCnt="0"/>
      <dgm:spPr/>
    </dgm:pt>
    <dgm:pt modelId="{9A90140E-0426-438E-A59C-A0C33BDD145B}" type="pres">
      <dgm:prSet presAssocID="{F7E16FAE-AA90-44AB-A755-077682DF0979}" presName="dummyConnPt" presStyleCnt="0"/>
      <dgm:spPr/>
    </dgm:pt>
    <dgm:pt modelId="{7617CC2D-4134-4AC5-AEBB-EDB8CBA1FB68}" type="pres">
      <dgm:prSet presAssocID="{F7E16FAE-AA90-44AB-A755-077682DF0979}" presName="node" presStyleLbl="node1" presStyleIdx="7" presStyleCnt="8" custScaleX="169574" custScaleY="143538" custLinFactNeighborX="9754" custLinFactNeighborY="361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13809C6-C44C-4C86-A140-76C9C1E70AF8}" type="presOf" srcId="{05E7BDCE-4037-4B23-89C7-A7701532A2D1}" destId="{09EBB9F2-B4C9-4F07-8580-EF46927D9D6B}" srcOrd="0" destOrd="0" presId="urn:microsoft.com/office/officeart/2005/8/layout/bProcess4"/>
    <dgm:cxn modelId="{6F16C885-1EE7-46DD-BCCB-60F41902DF8C}" type="presOf" srcId="{F7E16FAE-AA90-44AB-A755-077682DF0979}" destId="{7617CC2D-4134-4AC5-AEBB-EDB8CBA1FB68}" srcOrd="0" destOrd="0" presId="urn:microsoft.com/office/officeart/2005/8/layout/bProcess4"/>
    <dgm:cxn modelId="{94F0E4EF-90A0-457B-B411-E6CD64BD74A1}" type="presOf" srcId="{72ECE9F2-720B-40D2-913D-77D6F7D1E34C}" destId="{B9EC5364-6968-42E9-9859-8E620C6F214A}" srcOrd="0" destOrd="0" presId="urn:microsoft.com/office/officeart/2005/8/layout/bProcess4"/>
    <dgm:cxn modelId="{428ED15D-F87D-43E2-A6D7-EB1181188151}" srcId="{A14BC574-5AAF-41F1-B033-6B06679AC938}" destId="{FF993989-FB98-4DE1-AD37-D808FADA49FF}" srcOrd="0" destOrd="0" parTransId="{E951B8D7-8BAC-46E2-9998-9B61685575B7}" sibTransId="{E789EFB2-5269-44A6-AEB7-D32520130FD8}"/>
    <dgm:cxn modelId="{EC18D2C8-A665-4F2D-8713-A328AFA49ADF}" type="presOf" srcId="{35134E65-893A-47AF-888E-6813C93C425D}" destId="{8D1457B2-06BC-4304-81BB-5A63A943E5B5}" srcOrd="0" destOrd="0" presId="urn:microsoft.com/office/officeart/2005/8/layout/bProcess4"/>
    <dgm:cxn modelId="{2130D5B7-4DB2-465B-BADA-81EACB361EEE}" srcId="{A14BC574-5AAF-41F1-B033-6B06679AC938}" destId="{90D292B8-7178-400A-B8C5-FFEED4DD8DE2}" srcOrd="4" destOrd="0" parTransId="{1FDE3804-2FCA-4FC7-8B14-A4E812DE248B}" sibTransId="{D5947438-3E67-4174-BCF9-501F5D10920B}"/>
    <dgm:cxn modelId="{DBA79CC5-14E9-448D-B670-51506CE6E08A}" type="presOf" srcId="{D5947438-3E67-4174-BCF9-501F5D10920B}" destId="{00DD8B84-C7F8-4C12-BAC0-E603C1636826}" srcOrd="0" destOrd="0" presId="urn:microsoft.com/office/officeart/2005/8/layout/bProcess4"/>
    <dgm:cxn modelId="{4FACBA52-F433-49D1-8CC0-6373E726CF6D}" srcId="{A14BC574-5AAF-41F1-B033-6B06679AC938}" destId="{57773DBE-9B81-4986-84CD-D4917F456948}" srcOrd="1" destOrd="0" parTransId="{392A52CB-1EA2-4F60-A4FC-AE968B07696E}" sibTransId="{52C4BCD8-55A7-4A41-9B18-667F3BC861A0}"/>
    <dgm:cxn modelId="{996C2B39-EBA1-415E-BD67-6236706B4D50}" type="presOf" srcId="{FF993989-FB98-4DE1-AD37-D808FADA49FF}" destId="{B852BECB-37FB-433C-B342-D7F9406884AF}" srcOrd="0" destOrd="0" presId="urn:microsoft.com/office/officeart/2005/8/layout/bProcess4"/>
    <dgm:cxn modelId="{0916596D-EBEE-4527-9B88-59D3BD1C0DA3}" type="presOf" srcId="{52C4BCD8-55A7-4A41-9B18-667F3BC861A0}" destId="{BFF3C403-25A5-4F8B-9F46-AA2D3CD5EBD9}" srcOrd="0" destOrd="0" presId="urn:microsoft.com/office/officeart/2005/8/layout/bProcess4"/>
    <dgm:cxn modelId="{CE8E0748-6BAC-40DE-B140-63088568B34B}" type="presOf" srcId="{431C8587-4772-49D9-ABDF-929BE24ABCC6}" destId="{74959F04-5522-4EA6-B23C-A6D10CE63A06}" srcOrd="0" destOrd="0" presId="urn:microsoft.com/office/officeart/2005/8/layout/bProcess4"/>
    <dgm:cxn modelId="{F58731FE-8B5B-4FE9-B088-A0E664DA2D0F}" type="presOf" srcId="{A14BC574-5AAF-41F1-B033-6B06679AC938}" destId="{C6D9476F-548E-49E4-97F3-3F97CE61E6CF}" srcOrd="0" destOrd="0" presId="urn:microsoft.com/office/officeart/2005/8/layout/bProcess4"/>
    <dgm:cxn modelId="{682C5702-A7C9-4B0B-AF4E-D481BC5A1FFC}" srcId="{A14BC574-5AAF-41F1-B033-6B06679AC938}" destId="{32DC937B-D77E-4254-8C9F-4FD3F650CBE9}" srcOrd="5" destOrd="0" parTransId="{F90761A6-72F6-4FC8-951B-FB51AB5F9E61}" sibTransId="{05E7BDCE-4037-4B23-89C7-A7701532A2D1}"/>
    <dgm:cxn modelId="{ED49088A-1F1C-42FF-A232-1D96D2739E0B}" type="presOf" srcId="{90D292B8-7178-400A-B8C5-FFEED4DD8DE2}" destId="{DD74EF47-307A-4CEF-824F-EC6F3995AAEA}" srcOrd="0" destOrd="0" presId="urn:microsoft.com/office/officeart/2005/8/layout/bProcess4"/>
    <dgm:cxn modelId="{8068A7AD-2861-49FE-8FDD-E888D3551148}" type="presOf" srcId="{57773DBE-9B81-4986-84CD-D4917F456948}" destId="{5D3C3846-E0A8-4DB7-B567-23F98F6DF644}" srcOrd="0" destOrd="0" presId="urn:microsoft.com/office/officeart/2005/8/layout/bProcess4"/>
    <dgm:cxn modelId="{E70F42D2-33A0-43F1-BBF9-AA1E9DF0399E}" srcId="{A14BC574-5AAF-41F1-B033-6B06679AC938}" destId="{35134E65-893A-47AF-888E-6813C93C425D}" srcOrd="2" destOrd="0" parTransId="{76A11D52-7258-4ED0-A8CC-7D4E11001406}" sibTransId="{42DC0AC1-30A5-44BF-94C7-7FE130D30CED}"/>
    <dgm:cxn modelId="{0D931C6F-D10A-491F-91B0-9BC0E0AD2F55}" type="presOf" srcId="{42DC0AC1-30A5-44BF-94C7-7FE130D30CED}" destId="{C0911671-5C74-433E-9B78-5AF9EAF225F2}" srcOrd="0" destOrd="0" presId="urn:microsoft.com/office/officeart/2005/8/layout/bProcess4"/>
    <dgm:cxn modelId="{8A8A850E-F22F-4BB9-9838-415E0EFECAFE}" type="presOf" srcId="{E789EFB2-5269-44A6-AEB7-D32520130FD8}" destId="{B5F1332C-A817-459C-BC7F-4BD603017DAC}" srcOrd="0" destOrd="0" presId="urn:microsoft.com/office/officeart/2005/8/layout/bProcess4"/>
    <dgm:cxn modelId="{195E4817-F2D3-49B5-84C5-53B47E097E54}" srcId="{A14BC574-5AAF-41F1-B033-6B06679AC938}" destId="{431C8587-4772-49D9-ABDF-929BE24ABCC6}" srcOrd="6" destOrd="0" parTransId="{85EF3D49-5743-4D45-8EA4-67AAF29B303D}" sibTransId="{72ECE9F2-720B-40D2-913D-77D6F7D1E34C}"/>
    <dgm:cxn modelId="{651200B1-637D-4D20-A890-FD0C3AEEF5A7}" type="presOf" srcId="{32DC937B-D77E-4254-8C9F-4FD3F650CBE9}" destId="{AC43AA0C-1C21-479E-99AD-F09D068795D5}" srcOrd="0" destOrd="0" presId="urn:microsoft.com/office/officeart/2005/8/layout/bProcess4"/>
    <dgm:cxn modelId="{B7D44054-AC98-4C2C-B0FE-21CFE69CA4DD}" type="presOf" srcId="{7BDEEABE-66F4-4A06-B958-2F92CB8191D0}" destId="{6890A0C4-89DE-430C-9498-D67F9CBF7D87}" srcOrd="0" destOrd="0" presId="urn:microsoft.com/office/officeart/2005/8/layout/bProcess4"/>
    <dgm:cxn modelId="{E67A24BD-FE01-46F6-96F2-1D27666F427F}" srcId="{A14BC574-5AAF-41F1-B033-6B06679AC938}" destId="{F7E16FAE-AA90-44AB-A755-077682DF0979}" srcOrd="7" destOrd="0" parTransId="{9F326F48-AF39-4B94-B26F-69FF44F950C1}" sibTransId="{5FEA984E-EE8E-4D1B-A25E-36102E6FD8AA}"/>
    <dgm:cxn modelId="{DC4E6518-3EA1-4410-8379-C29920C0506E}" srcId="{A14BC574-5AAF-41F1-B033-6B06679AC938}" destId="{7BDEEABE-66F4-4A06-B958-2F92CB8191D0}" srcOrd="3" destOrd="0" parTransId="{AB0BC945-E0B2-4615-AFF8-1591E1D563F7}" sibTransId="{74E920AA-BE4C-46E3-B331-C56F7070968D}"/>
    <dgm:cxn modelId="{B6C92705-A222-4F53-BB16-78F41FA65730}" type="presOf" srcId="{74E920AA-BE4C-46E3-B331-C56F7070968D}" destId="{37CA7B3F-E2B3-4946-A539-9C83BE2363DA}" srcOrd="0" destOrd="0" presId="urn:microsoft.com/office/officeart/2005/8/layout/bProcess4"/>
    <dgm:cxn modelId="{0DC6668F-4DFD-4160-B868-76C644BDDC26}" type="presParOf" srcId="{C6D9476F-548E-49E4-97F3-3F97CE61E6CF}" destId="{15554FE3-F5BE-4CF3-A41F-D1A87FE21269}" srcOrd="0" destOrd="0" presId="urn:microsoft.com/office/officeart/2005/8/layout/bProcess4"/>
    <dgm:cxn modelId="{E8415A23-F698-4651-ACCA-322D84443372}" type="presParOf" srcId="{15554FE3-F5BE-4CF3-A41F-D1A87FE21269}" destId="{C935A787-B999-450B-BBAC-D8EF539D965B}" srcOrd="0" destOrd="0" presId="urn:microsoft.com/office/officeart/2005/8/layout/bProcess4"/>
    <dgm:cxn modelId="{BAD644FD-A4BE-44DC-BA7B-5350155503BD}" type="presParOf" srcId="{15554FE3-F5BE-4CF3-A41F-D1A87FE21269}" destId="{B852BECB-37FB-433C-B342-D7F9406884AF}" srcOrd="1" destOrd="0" presId="urn:microsoft.com/office/officeart/2005/8/layout/bProcess4"/>
    <dgm:cxn modelId="{05B4BD3F-42DE-4F3E-B532-52B4386FC558}" type="presParOf" srcId="{C6D9476F-548E-49E4-97F3-3F97CE61E6CF}" destId="{B5F1332C-A817-459C-BC7F-4BD603017DAC}" srcOrd="1" destOrd="0" presId="urn:microsoft.com/office/officeart/2005/8/layout/bProcess4"/>
    <dgm:cxn modelId="{9303C55F-85A1-438E-B130-6582294A617F}" type="presParOf" srcId="{C6D9476F-548E-49E4-97F3-3F97CE61E6CF}" destId="{D917DF29-B5DE-4FF5-8DC2-067E2387CA32}" srcOrd="2" destOrd="0" presId="urn:microsoft.com/office/officeart/2005/8/layout/bProcess4"/>
    <dgm:cxn modelId="{9018BFE8-2AE9-4BA7-84B0-C9DC8AED4E09}" type="presParOf" srcId="{D917DF29-B5DE-4FF5-8DC2-067E2387CA32}" destId="{02424A8D-934C-426E-955B-BC34E9F22DD3}" srcOrd="0" destOrd="0" presId="urn:microsoft.com/office/officeart/2005/8/layout/bProcess4"/>
    <dgm:cxn modelId="{E9DB64FD-9F7B-4670-A33B-921906C0022F}" type="presParOf" srcId="{D917DF29-B5DE-4FF5-8DC2-067E2387CA32}" destId="{5D3C3846-E0A8-4DB7-B567-23F98F6DF644}" srcOrd="1" destOrd="0" presId="urn:microsoft.com/office/officeart/2005/8/layout/bProcess4"/>
    <dgm:cxn modelId="{42E4FB39-EB30-4844-9D0E-2ADB89A668A0}" type="presParOf" srcId="{C6D9476F-548E-49E4-97F3-3F97CE61E6CF}" destId="{BFF3C403-25A5-4F8B-9F46-AA2D3CD5EBD9}" srcOrd="3" destOrd="0" presId="urn:microsoft.com/office/officeart/2005/8/layout/bProcess4"/>
    <dgm:cxn modelId="{BBE711CB-201D-45FC-95D7-ED8CA119457E}" type="presParOf" srcId="{C6D9476F-548E-49E4-97F3-3F97CE61E6CF}" destId="{B81C8006-0786-4FBD-9CE0-293BA5052219}" srcOrd="4" destOrd="0" presId="urn:microsoft.com/office/officeart/2005/8/layout/bProcess4"/>
    <dgm:cxn modelId="{79E87E10-BE4C-4D48-9E77-0F7A8E9FD755}" type="presParOf" srcId="{B81C8006-0786-4FBD-9CE0-293BA5052219}" destId="{FEF84154-520B-4DDB-AEA5-BDBC8EF8BA22}" srcOrd="0" destOrd="0" presId="urn:microsoft.com/office/officeart/2005/8/layout/bProcess4"/>
    <dgm:cxn modelId="{35A8D74B-2560-4536-984F-4E685BDEC11C}" type="presParOf" srcId="{B81C8006-0786-4FBD-9CE0-293BA5052219}" destId="{8D1457B2-06BC-4304-81BB-5A63A943E5B5}" srcOrd="1" destOrd="0" presId="urn:microsoft.com/office/officeart/2005/8/layout/bProcess4"/>
    <dgm:cxn modelId="{C86912DE-F6EE-4D86-9994-A51E65766B64}" type="presParOf" srcId="{C6D9476F-548E-49E4-97F3-3F97CE61E6CF}" destId="{C0911671-5C74-433E-9B78-5AF9EAF225F2}" srcOrd="5" destOrd="0" presId="urn:microsoft.com/office/officeart/2005/8/layout/bProcess4"/>
    <dgm:cxn modelId="{5E58DDFC-83B0-4489-AAFD-67E4BB71C4F6}" type="presParOf" srcId="{C6D9476F-548E-49E4-97F3-3F97CE61E6CF}" destId="{9365A53E-55F7-4EAC-AC86-26D927C603D3}" srcOrd="6" destOrd="0" presId="urn:microsoft.com/office/officeart/2005/8/layout/bProcess4"/>
    <dgm:cxn modelId="{0876FC5C-3E06-41E0-9BFF-232FDE0FA28E}" type="presParOf" srcId="{9365A53E-55F7-4EAC-AC86-26D927C603D3}" destId="{BF0B34B0-CDA5-4167-A1C2-799FEEA2836F}" srcOrd="0" destOrd="0" presId="urn:microsoft.com/office/officeart/2005/8/layout/bProcess4"/>
    <dgm:cxn modelId="{434508C9-B7BB-4B55-AEF3-0D5D2CA4A2D9}" type="presParOf" srcId="{9365A53E-55F7-4EAC-AC86-26D927C603D3}" destId="{6890A0C4-89DE-430C-9498-D67F9CBF7D87}" srcOrd="1" destOrd="0" presId="urn:microsoft.com/office/officeart/2005/8/layout/bProcess4"/>
    <dgm:cxn modelId="{EE39EE5A-A6AC-428E-A22C-B037CE6C19B9}" type="presParOf" srcId="{C6D9476F-548E-49E4-97F3-3F97CE61E6CF}" destId="{37CA7B3F-E2B3-4946-A539-9C83BE2363DA}" srcOrd="7" destOrd="0" presId="urn:microsoft.com/office/officeart/2005/8/layout/bProcess4"/>
    <dgm:cxn modelId="{C9E75274-5E56-4783-8F5D-ECC3326BFC9D}" type="presParOf" srcId="{C6D9476F-548E-49E4-97F3-3F97CE61E6CF}" destId="{C0B4E012-B6A2-4652-AAA4-3E91D861F14F}" srcOrd="8" destOrd="0" presId="urn:microsoft.com/office/officeart/2005/8/layout/bProcess4"/>
    <dgm:cxn modelId="{A9DA930D-4541-4CD3-B769-662233B3BD3E}" type="presParOf" srcId="{C0B4E012-B6A2-4652-AAA4-3E91D861F14F}" destId="{357C61D2-DAC6-4AD5-A844-9F0FC4D9452F}" srcOrd="0" destOrd="0" presId="urn:microsoft.com/office/officeart/2005/8/layout/bProcess4"/>
    <dgm:cxn modelId="{AA03D333-85DD-4616-96FE-61CE75C05A9D}" type="presParOf" srcId="{C0B4E012-B6A2-4652-AAA4-3E91D861F14F}" destId="{DD74EF47-307A-4CEF-824F-EC6F3995AAEA}" srcOrd="1" destOrd="0" presId="urn:microsoft.com/office/officeart/2005/8/layout/bProcess4"/>
    <dgm:cxn modelId="{7E124B9A-9948-4D38-9E37-DC3A8EACA644}" type="presParOf" srcId="{C6D9476F-548E-49E4-97F3-3F97CE61E6CF}" destId="{00DD8B84-C7F8-4C12-BAC0-E603C1636826}" srcOrd="9" destOrd="0" presId="urn:microsoft.com/office/officeart/2005/8/layout/bProcess4"/>
    <dgm:cxn modelId="{DE26F999-3F2F-4FCB-94C1-BAECEBC34F28}" type="presParOf" srcId="{C6D9476F-548E-49E4-97F3-3F97CE61E6CF}" destId="{BA7B0023-B02F-4280-AEE9-B06D14B01759}" srcOrd="10" destOrd="0" presId="urn:microsoft.com/office/officeart/2005/8/layout/bProcess4"/>
    <dgm:cxn modelId="{B8EDB9B7-AF1A-4192-93DF-E40D4FB956B1}" type="presParOf" srcId="{BA7B0023-B02F-4280-AEE9-B06D14B01759}" destId="{95B78C65-4B7B-4D9A-A076-5E41E7ED000B}" srcOrd="0" destOrd="0" presId="urn:microsoft.com/office/officeart/2005/8/layout/bProcess4"/>
    <dgm:cxn modelId="{A6A51C53-2B56-4AF2-9201-B5DF0E7D0C4D}" type="presParOf" srcId="{BA7B0023-B02F-4280-AEE9-B06D14B01759}" destId="{AC43AA0C-1C21-479E-99AD-F09D068795D5}" srcOrd="1" destOrd="0" presId="urn:microsoft.com/office/officeart/2005/8/layout/bProcess4"/>
    <dgm:cxn modelId="{6EF6A0B6-E7BD-4B8A-B0B8-C7F6DF38127D}" type="presParOf" srcId="{C6D9476F-548E-49E4-97F3-3F97CE61E6CF}" destId="{09EBB9F2-B4C9-4F07-8580-EF46927D9D6B}" srcOrd="11" destOrd="0" presId="urn:microsoft.com/office/officeart/2005/8/layout/bProcess4"/>
    <dgm:cxn modelId="{441A0153-A4CD-4EB9-8E24-E71A19EC36FE}" type="presParOf" srcId="{C6D9476F-548E-49E4-97F3-3F97CE61E6CF}" destId="{AD282044-B80F-45B2-A236-F4698798CDD7}" srcOrd="12" destOrd="0" presId="urn:microsoft.com/office/officeart/2005/8/layout/bProcess4"/>
    <dgm:cxn modelId="{771F3090-1092-4156-A257-D29CBA1CD41D}" type="presParOf" srcId="{AD282044-B80F-45B2-A236-F4698798CDD7}" destId="{8A1245F2-8A34-4182-ADFD-F5F0869836F5}" srcOrd="0" destOrd="0" presId="urn:microsoft.com/office/officeart/2005/8/layout/bProcess4"/>
    <dgm:cxn modelId="{DBF6409E-2400-4794-A309-A8D36B887FF0}" type="presParOf" srcId="{AD282044-B80F-45B2-A236-F4698798CDD7}" destId="{74959F04-5522-4EA6-B23C-A6D10CE63A06}" srcOrd="1" destOrd="0" presId="urn:microsoft.com/office/officeart/2005/8/layout/bProcess4"/>
    <dgm:cxn modelId="{5D7A2C88-E285-403D-8594-9A6F62B7E9E7}" type="presParOf" srcId="{C6D9476F-548E-49E4-97F3-3F97CE61E6CF}" destId="{B9EC5364-6968-42E9-9859-8E620C6F214A}" srcOrd="13" destOrd="0" presId="urn:microsoft.com/office/officeart/2005/8/layout/bProcess4"/>
    <dgm:cxn modelId="{CAF3DCAB-9CF3-4AC4-85FE-F13F71AF1D29}" type="presParOf" srcId="{C6D9476F-548E-49E4-97F3-3F97CE61E6CF}" destId="{FEEB869F-8878-4F72-91FF-9F90F8556378}" srcOrd="14" destOrd="0" presId="urn:microsoft.com/office/officeart/2005/8/layout/bProcess4"/>
    <dgm:cxn modelId="{0CED9229-C4F5-474D-B7DE-68B2D782116A}" type="presParOf" srcId="{FEEB869F-8878-4F72-91FF-9F90F8556378}" destId="{9A90140E-0426-438E-A59C-A0C33BDD145B}" srcOrd="0" destOrd="0" presId="urn:microsoft.com/office/officeart/2005/8/layout/bProcess4"/>
    <dgm:cxn modelId="{A76385A0-11DF-45B0-AC44-C6A74B5C707C}" type="presParOf" srcId="{FEEB869F-8878-4F72-91FF-9F90F8556378}" destId="{7617CC2D-4134-4AC5-AEBB-EDB8CBA1FB6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680259-1F26-48AC-AEDE-3B0202A77FBB}">
      <dsp:nvSpPr>
        <dsp:cNvPr id="0" name=""/>
        <dsp:cNvSpPr/>
      </dsp:nvSpPr>
      <dsp:spPr>
        <a:xfrm>
          <a:off x="0" y="0"/>
          <a:ext cx="11191875" cy="2284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7A5A8-C73F-47D8-AEB1-A1D7905CC96F}">
      <dsp:nvSpPr>
        <dsp:cNvPr id="0" name=""/>
        <dsp:cNvSpPr/>
      </dsp:nvSpPr>
      <dsp:spPr>
        <a:xfrm>
          <a:off x="338838" y="304609"/>
          <a:ext cx="2445162" cy="16753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64275-F5C4-4A9C-BF83-65DD520643FD}">
      <dsp:nvSpPr>
        <dsp:cNvPr id="0" name=""/>
        <dsp:cNvSpPr/>
      </dsp:nvSpPr>
      <dsp:spPr>
        <a:xfrm rot="10800000">
          <a:off x="338838" y="2284571"/>
          <a:ext cx="2445162" cy="27922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¿Quiénes?</a:t>
          </a:r>
        </a:p>
        <a:p>
          <a:pPr marL="179388" lvl="0" indent="-179388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r>
            <a:rPr lang="es-ES" sz="2400" kern="1200" dirty="0"/>
            <a:t>- 	</a:t>
          </a:r>
          <a:r>
            <a:rPr lang="es-ES" sz="1800" kern="1200" dirty="0"/>
            <a:t>Estudiante avanzado en IDE EPEC FCEIA UNR</a:t>
          </a:r>
        </a:p>
        <a:p>
          <a:pPr marL="179388" lvl="0" indent="-179388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r>
            <a:rPr lang="es-ES" sz="1800" kern="1200" dirty="0"/>
            <a:t>- 	Técnico ASR FCEIA UNR</a:t>
          </a:r>
        </a:p>
      </dsp:txBody>
      <dsp:txXfrm rot="10800000">
        <a:off x="338838" y="2284571"/>
        <a:ext cx="2445162" cy="2792254"/>
      </dsp:txXfrm>
    </dsp:sp>
    <dsp:sp modelId="{1F2AEDE1-92CA-4139-A466-134E24668D56}">
      <dsp:nvSpPr>
        <dsp:cNvPr id="0" name=""/>
        <dsp:cNvSpPr/>
      </dsp:nvSpPr>
      <dsp:spPr>
        <a:xfrm>
          <a:off x="3028517" y="304609"/>
          <a:ext cx="2445162" cy="16753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EBB1B-EE59-447E-99C0-602256AFA8E6}">
      <dsp:nvSpPr>
        <dsp:cNvPr id="0" name=""/>
        <dsp:cNvSpPr/>
      </dsp:nvSpPr>
      <dsp:spPr>
        <a:xfrm rot="10800000">
          <a:off x="3028517" y="2284571"/>
          <a:ext cx="2445162" cy="27922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¿Qué?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Incluir nuevos conjuntos de datos pertenecientes a otras investigaciones</a:t>
          </a:r>
        </a:p>
      </dsp:txBody>
      <dsp:txXfrm rot="10800000">
        <a:off x="3028517" y="2284571"/>
        <a:ext cx="2445162" cy="2792254"/>
      </dsp:txXfrm>
    </dsp:sp>
    <dsp:sp modelId="{7E4DADD5-DCAB-43FA-B6A7-8E5B87005E5F}">
      <dsp:nvSpPr>
        <dsp:cNvPr id="0" name=""/>
        <dsp:cNvSpPr/>
      </dsp:nvSpPr>
      <dsp:spPr>
        <a:xfrm>
          <a:off x="5718195" y="304609"/>
          <a:ext cx="2445162" cy="16753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E22DA-4817-412D-9E30-FBBE1B094C71}">
      <dsp:nvSpPr>
        <dsp:cNvPr id="0" name=""/>
        <dsp:cNvSpPr/>
      </dsp:nvSpPr>
      <dsp:spPr>
        <a:xfrm rot="10800000">
          <a:off x="5718195" y="2284571"/>
          <a:ext cx="2445162" cy="27922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¿Datos?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Luces nocturnas (satélites F12, F14, F15, F16 y F18 DMSP-OLS) y variables económicas (IIBB_BI)</a:t>
          </a:r>
        </a:p>
      </dsp:txBody>
      <dsp:txXfrm rot="10800000">
        <a:off x="5718195" y="2284571"/>
        <a:ext cx="2445162" cy="2792254"/>
      </dsp:txXfrm>
    </dsp:sp>
    <dsp:sp modelId="{121A3025-EC25-406E-A56B-26F658E88DF9}">
      <dsp:nvSpPr>
        <dsp:cNvPr id="0" name=""/>
        <dsp:cNvSpPr/>
      </dsp:nvSpPr>
      <dsp:spPr>
        <a:xfrm>
          <a:off x="8407874" y="304609"/>
          <a:ext cx="2445162" cy="167535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94" r="-2130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B9CAA-1581-4D69-8BF4-3CE73A71C6F1}">
      <dsp:nvSpPr>
        <dsp:cNvPr id="0" name=""/>
        <dsp:cNvSpPr/>
      </dsp:nvSpPr>
      <dsp:spPr>
        <a:xfrm rot="10800000">
          <a:off x="8407874" y="2284571"/>
          <a:ext cx="2445162" cy="27922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Resultado esperado</a:t>
          </a:r>
        </a:p>
        <a:p>
          <a:pPr marL="179388" lvl="0" indent="-1793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79388" algn="l"/>
            </a:tabLst>
          </a:pPr>
          <a:r>
            <a:rPr lang="es-ES" sz="2000" kern="1200" dirty="0"/>
            <a:t>- 	</a:t>
          </a:r>
          <a:r>
            <a:rPr lang="es-ES" sz="1600" kern="1200" dirty="0"/>
            <a:t>Servicio WMS DMSP y áreas de interés</a:t>
          </a:r>
        </a:p>
        <a:p>
          <a:pPr marL="179388" lvl="0" indent="-1793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79388" algn="l"/>
            </a:tabLst>
          </a:pPr>
          <a:r>
            <a:rPr lang="es-ES" sz="1600" kern="1200" dirty="0"/>
            <a:t>- 	Servicio WCS DMSP</a:t>
          </a:r>
        </a:p>
        <a:p>
          <a:pPr marL="179388" lvl="0" indent="-179388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79388" algn="l"/>
            </a:tabLst>
          </a:pPr>
          <a:r>
            <a:rPr lang="es-ES" sz="1600" kern="1200" dirty="0"/>
            <a:t>- 	Servicio WFS de áreas de interés</a:t>
          </a:r>
        </a:p>
      </dsp:txBody>
      <dsp:txXfrm rot="10800000">
        <a:off x="8407874" y="2284571"/>
        <a:ext cx="2445162" cy="27922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F1332C-A817-459C-BC7F-4BD603017DAC}">
      <dsp:nvSpPr>
        <dsp:cNvPr id="0" name=""/>
        <dsp:cNvSpPr/>
      </dsp:nvSpPr>
      <dsp:spPr>
        <a:xfrm rot="5388126">
          <a:off x="-434911" y="1657177"/>
          <a:ext cx="1973396" cy="243870"/>
        </a:xfrm>
        <a:prstGeom prst="rect">
          <a:avLst/>
        </a:prstGeom>
        <a:solidFill>
          <a:srgbClr val="FFB2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2BECB-37FB-433C-B342-D7F9406884AF}">
      <dsp:nvSpPr>
        <dsp:cNvPr id="0" name=""/>
        <dsp:cNvSpPr/>
      </dsp:nvSpPr>
      <dsp:spPr>
        <a:xfrm>
          <a:off x="2312" y="391255"/>
          <a:ext cx="2709675" cy="162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Repositorio de Datos Académicos UNR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Lanzamiento: 2 de agosto de 2022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dataverse-info.unr.edu.ar/</a:t>
          </a:r>
          <a:r>
            <a:rPr lang="es-ES" sz="1800" kern="1200" dirty="0"/>
            <a:t> </a:t>
          </a:r>
        </a:p>
      </dsp:txBody>
      <dsp:txXfrm>
        <a:off x="2312" y="391255"/>
        <a:ext cx="2709675" cy="1625805"/>
      </dsp:txXfrm>
    </dsp:sp>
    <dsp:sp modelId="{BFF3C403-25A5-4F8B-9F46-AA2D3CD5EBD9}">
      <dsp:nvSpPr>
        <dsp:cNvPr id="0" name=""/>
        <dsp:cNvSpPr/>
      </dsp:nvSpPr>
      <dsp:spPr>
        <a:xfrm rot="5418104">
          <a:off x="-485530" y="3687368"/>
          <a:ext cx="2078764" cy="243870"/>
        </a:xfrm>
        <a:prstGeom prst="rect">
          <a:avLst/>
        </a:prstGeom>
        <a:solidFill>
          <a:srgbClr val="FFB2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C3846-E0A8-4DB7-B567-23F98F6DF644}">
      <dsp:nvSpPr>
        <dsp:cNvPr id="0" name=""/>
        <dsp:cNvSpPr/>
      </dsp:nvSpPr>
      <dsp:spPr>
        <a:xfrm>
          <a:off x="13259" y="2368771"/>
          <a:ext cx="2709675" cy="162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Curación del 1er conjunto de datos: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Horticultura (</a:t>
          </a:r>
          <a:r>
            <a:rPr lang="es-ES" sz="1200" kern="1200" dirty="0" err="1"/>
            <a:t>Cotlier</a:t>
          </a:r>
          <a:r>
            <a:rPr lang="es-ES" sz="1200" kern="1200" dirty="0"/>
            <a:t> </a:t>
          </a:r>
          <a:r>
            <a:rPr lang="es-ES" sz="1200" i="1" kern="1200" dirty="0"/>
            <a:t>et al.</a:t>
          </a:r>
          <a:r>
            <a:rPr lang="es-ES" sz="1200" kern="1200" dirty="0"/>
            <a:t>, 2011)</a:t>
          </a:r>
        </a:p>
      </dsp:txBody>
      <dsp:txXfrm>
        <a:off x="13259" y="2368771"/>
        <a:ext cx="2709675" cy="1625805"/>
      </dsp:txXfrm>
    </dsp:sp>
    <dsp:sp modelId="{C0911671-5C74-433E-9B78-5AF9EAF225F2}">
      <dsp:nvSpPr>
        <dsp:cNvPr id="0" name=""/>
        <dsp:cNvSpPr/>
      </dsp:nvSpPr>
      <dsp:spPr>
        <a:xfrm>
          <a:off x="552509" y="4730867"/>
          <a:ext cx="3595606" cy="243870"/>
        </a:xfrm>
        <a:prstGeom prst="rect">
          <a:avLst/>
        </a:prstGeom>
        <a:solidFill>
          <a:srgbClr val="FFB2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457B2-06BC-4304-81BB-5A63A943E5B5}">
      <dsp:nvSpPr>
        <dsp:cNvPr id="0" name=""/>
        <dsp:cNvSpPr/>
      </dsp:nvSpPr>
      <dsp:spPr>
        <a:xfrm>
          <a:off x="2312" y="4455768"/>
          <a:ext cx="2709675" cy="162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¿Metadatos?</a:t>
          </a:r>
        </a:p>
      </dsp:txBody>
      <dsp:txXfrm>
        <a:off x="2312" y="4455768"/>
        <a:ext cx="2709675" cy="1625805"/>
      </dsp:txXfrm>
    </dsp:sp>
    <dsp:sp modelId="{37CA7B3F-E2B3-4946-A539-9C83BE2363DA}">
      <dsp:nvSpPr>
        <dsp:cNvPr id="0" name=""/>
        <dsp:cNvSpPr/>
      </dsp:nvSpPr>
      <dsp:spPr>
        <a:xfrm rot="16200000">
          <a:off x="3140249" y="3714739"/>
          <a:ext cx="2023994" cy="243870"/>
        </a:xfrm>
        <a:prstGeom prst="rect">
          <a:avLst/>
        </a:prstGeom>
        <a:solidFill>
          <a:srgbClr val="FFB2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0A0C4-89DE-430C-9498-D67F9CBF7D87}">
      <dsp:nvSpPr>
        <dsp:cNvPr id="0" name=""/>
        <dsp:cNvSpPr/>
      </dsp:nvSpPr>
      <dsp:spPr>
        <a:xfrm>
          <a:off x="3606180" y="4455768"/>
          <a:ext cx="2709675" cy="162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s-ES" sz="1800" kern="12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1800" kern="1200" dirty="0"/>
            <a:t>2º Revisión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1800" kern="1200" dirty="0"/>
            <a:t>c/ asesores externos (6)</a:t>
          </a:r>
        </a:p>
        <a:p>
          <a:pPr marL="361950" lvl="0" indent="180975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/>
            <a:t>- Profesionales</a:t>
          </a:r>
        </a:p>
        <a:p>
          <a:pPr marL="361950" lvl="0" indent="180975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/>
            <a:t>- Investigadores</a:t>
          </a:r>
        </a:p>
        <a:p>
          <a:pPr marL="361950" lvl="0" indent="180975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/>
            <a:t>- Docentes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606180" y="4455768"/>
        <a:ext cx="2709675" cy="1625805"/>
      </dsp:txXfrm>
    </dsp:sp>
    <dsp:sp modelId="{00DD8B84-C7F8-4C12-BAC0-E603C1636826}">
      <dsp:nvSpPr>
        <dsp:cNvPr id="0" name=""/>
        <dsp:cNvSpPr/>
      </dsp:nvSpPr>
      <dsp:spPr>
        <a:xfrm rot="16200000">
          <a:off x="3140249" y="1682482"/>
          <a:ext cx="2023994" cy="243870"/>
        </a:xfrm>
        <a:prstGeom prst="rect">
          <a:avLst/>
        </a:prstGeom>
        <a:solidFill>
          <a:srgbClr val="FFB2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4EF47-307A-4CEF-824F-EC6F3995AAEA}">
      <dsp:nvSpPr>
        <dsp:cNvPr id="0" name=""/>
        <dsp:cNvSpPr/>
      </dsp:nvSpPr>
      <dsp:spPr>
        <a:xfrm>
          <a:off x="3606180" y="2423512"/>
          <a:ext cx="2709675" cy="162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1º Resultado</a:t>
          </a:r>
        </a:p>
        <a:p>
          <a:pPr marL="180975" lvl="0" indent="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 Combinación</a:t>
          </a:r>
        </a:p>
        <a:p>
          <a:pPr marL="180975" lvl="0" indent="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 Modificaciones</a:t>
          </a:r>
        </a:p>
        <a:p>
          <a:pPr marL="180975" lvl="0" indent="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 Agregados</a:t>
          </a:r>
        </a:p>
      </dsp:txBody>
      <dsp:txXfrm>
        <a:off x="3606180" y="2423512"/>
        <a:ext cx="2709675" cy="1625805"/>
      </dsp:txXfrm>
    </dsp:sp>
    <dsp:sp modelId="{09EBB9F2-B4C9-4F07-8580-EF46927D9D6B}">
      <dsp:nvSpPr>
        <dsp:cNvPr id="0" name=""/>
        <dsp:cNvSpPr/>
      </dsp:nvSpPr>
      <dsp:spPr>
        <a:xfrm>
          <a:off x="4156377" y="666354"/>
          <a:ext cx="4528900" cy="243870"/>
        </a:xfrm>
        <a:prstGeom prst="rect">
          <a:avLst/>
        </a:prstGeom>
        <a:solidFill>
          <a:srgbClr val="FFB2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3AA0C-1C21-479E-99AD-F09D068795D5}">
      <dsp:nvSpPr>
        <dsp:cNvPr id="0" name=""/>
        <dsp:cNvSpPr/>
      </dsp:nvSpPr>
      <dsp:spPr>
        <a:xfrm>
          <a:off x="3606180" y="391255"/>
          <a:ext cx="2709675" cy="162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800" kern="1200" dirty="0"/>
            <a:t>1º Revisión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800" kern="1200" dirty="0"/>
            <a:t>Estudiante posgrado IDE</a:t>
          </a:r>
        </a:p>
        <a:p>
          <a:pPr marL="447675" lvl="0" indent="-180975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kern="1200" dirty="0"/>
            <a:t>- </a:t>
          </a:r>
          <a:r>
            <a:rPr lang="es-ES" sz="1200" kern="1200" dirty="0"/>
            <a:t>IDERA (ráster/vectorial)</a:t>
          </a:r>
        </a:p>
        <a:p>
          <a:pPr marL="447675" lvl="0" indent="-180975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- </a:t>
          </a:r>
          <a:r>
            <a:rPr lang="es-ES" sz="12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Sánchez Maganto A. &amp; Rodríguez A. (2003). </a:t>
          </a:r>
          <a:endParaRPr lang="es-ES" sz="1200" kern="1200" dirty="0"/>
        </a:p>
        <a:p>
          <a:pPr marL="447675" lvl="0" indent="-180975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- ISO 19115</a:t>
          </a:r>
        </a:p>
      </dsp:txBody>
      <dsp:txXfrm>
        <a:off x="3606180" y="391255"/>
        <a:ext cx="2709675" cy="1625805"/>
      </dsp:txXfrm>
    </dsp:sp>
    <dsp:sp modelId="{B9EC5364-6968-42E9-9859-8E620C6F214A}">
      <dsp:nvSpPr>
        <dsp:cNvPr id="0" name=""/>
        <dsp:cNvSpPr/>
      </dsp:nvSpPr>
      <dsp:spPr>
        <a:xfrm rot="5394641">
          <a:off x="7207036" y="2155169"/>
          <a:ext cx="2969373" cy="243870"/>
        </a:xfrm>
        <a:prstGeom prst="rect">
          <a:avLst/>
        </a:prstGeom>
        <a:solidFill>
          <a:srgbClr val="FFB2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59F04-5522-4EA6-B23C-A6D10CE63A06}">
      <dsp:nvSpPr>
        <dsp:cNvPr id="0" name=""/>
        <dsp:cNvSpPr/>
      </dsp:nvSpPr>
      <dsp:spPr>
        <a:xfrm>
          <a:off x="8143342" y="391255"/>
          <a:ext cx="2709675" cy="162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2º Resultado</a:t>
          </a:r>
        </a:p>
        <a:p>
          <a:pPr marL="361950" lvl="0" indent="-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 Repositorio de Datos Académicos UNR</a:t>
          </a:r>
        </a:p>
        <a:p>
          <a:pPr marL="361950" lvl="0" indent="-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-Nodo IDE UNR</a:t>
          </a:r>
        </a:p>
      </dsp:txBody>
      <dsp:txXfrm>
        <a:off x="8143342" y="391255"/>
        <a:ext cx="2709675" cy="1625805"/>
      </dsp:txXfrm>
    </dsp:sp>
    <dsp:sp modelId="{7617CC2D-4134-4AC5-AEBB-EDB8CBA1FB68}">
      <dsp:nvSpPr>
        <dsp:cNvPr id="0" name=""/>
        <dsp:cNvSpPr/>
      </dsp:nvSpPr>
      <dsp:spPr>
        <a:xfrm>
          <a:off x="7212361" y="3010834"/>
          <a:ext cx="4594905" cy="233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7212361" y="3010834"/>
        <a:ext cx="4594905" cy="233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EB0BF-ECFE-4559-8224-B78685049A5F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38763-13CA-433C-98E4-EFBDE9505D4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1405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F23FA-52FE-4F12-9812-6E02953CF1DE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37604-8AAA-4B82-8FA1-A1EA482F4C4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531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afe.gob.ar/idesf/recursos/documentos/ISO19115TradEspana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Base Imponible sobre los Ingresos Brutos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37604-8AAA-4B82-8FA1-A1EA482F4C45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2345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Sánchez Maganto A. &amp; Rodríguez A. (2003). Documento de Metadatos. Infraestructura de Datos Espaciales Española. Fecha de consulta: 25 de junio de 2021. Disponible en: </a:t>
            </a:r>
            <a:r>
              <a:rPr lang="es-E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https://www.santafe.gob.ar/idesf/recursos/documentos/ISO19115TradEspana.pdf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37604-8AAA-4B82-8FA1-A1EA482F4C45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7847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64496" y="1871522"/>
            <a:ext cx="7947586" cy="1723894"/>
          </a:xfrm>
        </p:spPr>
        <p:txBody>
          <a:bodyPr anchor="b">
            <a:normAutofit/>
          </a:bodyPr>
          <a:lstStyle>
            <a:lvl1pPr algn="r">
              <a:defRPr sz="45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64495" y="3687491"/>
            <a:ext cx="7947587" cy="1286156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A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95" y="5774534"/>
            <a:ext cx="2642565" cy="6105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530" y="5774534"/>
            <a:ext cx="714328" cy="5664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1705" y="5774534"/>
            <a:ext cx="588089" cy="5175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C1DBD3B-BFEC-A9E8-AD6F-D843DBC13A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17" y="1369433"/>
            <a:ext cx="2260630" cy="20358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D2F9F79-8F41-A441-6C65-335643D875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09" y="507244"/>
            <a:ext cx="3154079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1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4251562" y="2924650"/>
            <a:ext cx="3688875" cy="1101428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s-ES" dirty="0"/>
              <a:t>¡GRACIAS!</a:t>
            </a:r>
            <a:endParaRPr lang="es-AR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17" y="1369433"/>
            <a:ext cx="2260630" cy="20358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3879FFD-03FB-58F4-D345-BE13BA2E5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09" y="507244"/>
            <a:ext cx="3154079" cy="9269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17173CE-01F4-DF4F-A8BD-446CF99BA1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95" y="5774534"/>
            <a:ext cx="2642565" cy="6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0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991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320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615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310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878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7" name="Conector recto 6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550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41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048" y="6323219"/>
            <a:ext cx="1620141" cy="3743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41" y="6323378"/>
            <a:ext cx="1905678" cy="442389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502641" y="6245331"/>
            <a:ext cx="1122218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661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7C96-7D6E-4A40-B6D7-EE5E3E6E3D31}" type="datetimeFigureOut">
              <a:rPr lang="es-AR" smtClean="0"/>
              <a:pPr/>
              <a:t>27/06/2022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7ADE-F5EE-483A-B01C-1B1F43E4B8AD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1166" y="-76029"/>
            <a:ext cx="922571" cy="11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05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AR" sz="3600" b="1" i="0" u="none" strike="noStrike" kern="1200" cap="none" dirty="0">
          <a:solidFill>
            <a:srgbClr val="538CD5"/>
          </a:solidFill>
          <a:latin typeface="+mn-lt"/>
          <a:ea typeface="Open Sans"/>
          <a:cs typeface="Open Sans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4020202020204" charset="0"/>
          <a:cs typeface="Open Sans" panose="020B060402020202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sgrado.fceia.unr.edu.ar/carreras/especializaciones/109-especializacion-en-infraestructura-de-datos-espaciale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pacino@fceia.unr.edu.ar" TargetMode="External"/><Relationship Id="rId4" Type="http://schemas.openxmlformats.org/officeDocument/2006/relationships/hyperlink" Target="mailto:ea.lauria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0778" y="421342"/>
            <a:ext cx="8217870" cy="23134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s-ES" b="1" dirty="0">
                <a:latin typeface="Myriad Pro Cond" panose="020B0506030403020204" pitchFamily="34" charset="0"/>
              </a:rPr>
              <a:t>Grupo de Trabajo de</a:t>
            </a:r>
            <a:br>
              <a:rPr lang="es-ES" b="1" dirty="0">
                <a:latin typeface="Myriad Pro Cond" panose="020B0506030403020204" pitchFamily="34" charset="0"/>
              </a:rPr>
            </a:br>
            <a:r>
              <a:rPr lang="es-ES" b="1" dirty="0">
                <a:latin typeface="Myriad Pro Cond" panose="020B0506030403020204" pitchFamily="34" charset="0"/>
              </a:rPr>
              <a:t> Academia y Ciencia</a:t>
            </a:r>
            <a:br>
              <a:rPr lang="es-ES" b="1" dirty="0">
                <a:latin typeface="Myriad Pro Cond" panose="020B0506030403020204" pitchFamily="34" charset="0"/>
              </a:rPr>
            </a:br>
            <a:r>
              <a:rPr lang="es-ES" sz="2000" b="1" dirty="0">
                <a:latin typeface="Myriad Pro Cond" panose="020B0506030403020204" pitchFamily="34" charset="0"/>
              </a:rPr>
              <a:t> </a:t>
            </a:r>
            <a:r>
              <a:rPr lang="es-ES" b="1" dirty="0">
                <a:latin typeface="Myriad Pro Cond" panose="020B0506030403020204" pitchFamily="34" charset="0"/>
              </a:rPr>
              <a:t/>
            </a:r>
            <a:br>
              <a:rPr lang="es-ES" b="1" dirty="0">
                <a:latin typeface="Myriad Pro Cond" panose="020B0506030403020204" pitchFamily="34" charset="0"/>
              </a:rPr>
            </a:br>
            <a:r>
              <a:rPr lang="es-ES" sz="2700" b="1" dirty="0">
                <a:latin typeface="Myriad Pro Cond" panose="020B0506030403020204" pitchFamily="34" charset="0"/>
              </a:rPr>
              <a:t>Estado de Situación: Universidad Nacional de Rosario</a:t>
            </a:r>
            <a:r>
              <a:rPr lang="es-AR" sz="2700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5342" y="2943418"/>
            <a:ext cx="7947587" cy="3807002"/>
          </a:xfrm>
        </p:spPr>
        <p:txBody>
          <a:bodyPr>
            <a:noAutofit/>
          </a:bodyPr>
          <a:lstStyle/>
          <a:p>
            <a:r>
              <a:rPr lang="es-MX" sz="1200" dirty="0"/>
              <a:t>Referente Nodo IDE UNR: Dra. </a:t>
            </a:r>
            <a:r>
              <a:rPr lang="es-MX" sz="1200" dirty="0" err="1"/>
              <a:t>Pacino</a:t>
            </a:r>
            <a:r>
              <a:rPr lang="es-MX" sz="1200" dirty="0"/>
              <a:t>, Cristina</a:t>
            </a:r>
          </a:p>
          <a:p>
            <a:endParaRPr lang="es-MX" sz="1200" dirty="0"/>
          </a:p>
          <a:p>
            <a:r>
              <a:rPr lang="es-MX" sz="1200" dirty="0"/>
              <a:t>Equipo de trabajo implementación Nodo IDE UNR:</a:t>
            </a:r>
          </a:p>
          <a:p>
            <a:r>
              <a:rPr lang="es-MX" sz="1200" dirty="0"/>
              <a:t>	Balparda, Laura (Docente IDE-UNR e investigadora)</a:t>
            </a:r>
          </a:p>
          <a:p>
            <a:r>
              <a:rPr lang="es-MX" sz="1200" dirty="0"/>
              <a:t>	Barrera, María Alejandra (Docente IDE-UNR e investigadora)</a:t>
            </a:r>
          </a:p>
          <a:p>
            <a:r>
              <a:rPr lang="es-MX" sz="1200" dirty="0"/>
              <a:t>	</a:t>
            </a:r>
            <a:r>
              <a:rPr lang="es-MX" sz="1200" dirty="0" err="1"/>
              <a:t>Bongiovani</a:t>
            </a:r>
            <a:r>
              <a:rPr lang="es-MX" sz="1200" dirty="0"/>
              <a:t>, Paola (Datos Abiertos UNR e investigadora)</a:t>
            </a:r>
          </a:p>
          <a:p>
            <a:r>
              <a:rPr lang="es-MX" sz="1200" dirty="0"/>
              <a:t>	</a:t>
            </a:r>
            <a:r>
              <a:rPr lang="es-MX" sz="1200" dirty="0" err="1"/>
              <a:t>Delorenzi</a:t>
            </a:r>
            <a:r>
              <a:rPr lang="es-MX" sz="1200" dirty="0"/>
              <a:t>, Dardo (Estudiante IDE-UNR y docente Agrimensura-UNR)</a:t>
            </a:r>
          </a:p>
          <a:p>
            <a:r>
              <a:rPr lang="es-MX" sz="1200" dirty="0"/>
              <a:t>	Esteva, María (Asesora Externa Datos Abiertos UNR e investigadora)</a:t>
            </a:r>
          </a:p>
          <a:p>
            <a:r>
              <a:rPr lang="es-MX" sz="1200" dirty="0"/>
              <a:t>	Ibars, Agustín (Estudiante IDE-UNR e Ing. en Sistemas)</a:t>
            </a:r>
          </a:p>
          <a:p>
            <a:r>
              <a:rPr lang="es-MX" sz="1200" dirty="0"/>
              <a:t>	Martínez, Nahuel (Proyecto Cinturón Verde, Municipalidad de Rosario)</a:t>
            </a:r>
          </a:p>
          <a:p>
            <a:r>
              <a:rPr lang="es-MX" sz="1200" dirty="0"/>
              <a:t>	Mata, Ramiro (Docente IDE-UNR e investigador)</a:t>
            </a:r>
          </a:p>
          <a:p>
            <a:r>
              <a:rPr lang="es-MX" sz="1200" dirty="0"/>
              <a:t>	Mestre, Diego (Estudiante IDE-UNR y docente Agrimensura-UNR)</a:t>
            </a:r>
          </a:p>
          <a:p>
            <a:r>
              <a:rPr lang="es-MX" sz="1200" dirty="0"/>
              <a:t>	López, Diego (Docente IDE-UNR e investigador)</a:t>
            </a:r>
          </a:p>
        </p:txBody>
      </p:sp>
    </p:spTree>
    <p:extLst>
      <p:ext uri="{BB962C8B-B14F-4D97-AF65-F5344CB8AC3E}">
        <p14:creationId xmlns:p14="http://schemas.microsoft.com/office/powerpoint/2010/main" xmlns="" val="414277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xmlns="" id="{2D2DB914-1BB9-53B8-1E9A-BCD72AA971F4}"/>
              </a:ext>
            </a:extLst>
          </p:cNvPr>
          <p:cNvSpPr txBox="1"/>
          <p:nvPr/>
        </p:nvSpPr>
        <p:spPr>
          <a:xfrm>
            <a:off x="246082" y="1264671"/>
            <a:ext cx="116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La carrera fue creada por resolución Nº 067/19 del Consejo Superior. El plan de estudios y reglamento fueron modificados por Resolución 193/2020, del Consejo Superior. La Especialización en Infraestructura de Datos Espaciales fue acreditada como carrera nueva IF-2020-64461476-APN-CONEAU ME por dictamen considerado por la CONEAU el día 23 de Septiembre de 2020 durante su Sesión Nº 532.</a:t>
            </a:r>
            <a:endParaRPr lang="es-AR" dirty="0"/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xmlns="" id="{11B7F894-C064-6EEB-055A-F9D27CB18726}"/>
              </a:ext>
            </a:extLst>
          </p:cNvPr>
          <p:cNvSpPr txBox="1"/>
          <p:nvPr/>
        </p:nvSpPr>
        <p:spPr>
          <a:xfrm>
            <a:off x="246082" y="2465000"/>
            <a:ext cx="116998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Perfil del egresado</a:t>
            </a:r>
          </a:p>
          <a:p>
            <a:pPr algn="just"/>
            <a:r>
              <a:rPr lang="es-MX" dirty="0"/>
              <a:t>El egresado de esta carrera será capaz de: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Aplicar metodologías para la captura, procesamiento, almacenamiento, análisis, recuperación y actualización de la información </a:t>
            </a:r>
            <a:r>
              <a:rPr lang="es-MX" dirty="0" err="1"/>
              <a:t>georreferenciada</a:t>
            </a:r>
            <a:r>
              <a:rPr lang="es-MX" dirty="0"/>
              <a:t> en forma rápida y eficiente.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Comprender los conceptos de Infraestructuras de Datos Espaciales y gestión de información geográfica y conocer sus beneficios para el desarrollo a </a:t>
            </a:r>
            <a:r>
              <a:rPr lang="es-MX" dirty="0" err="1"/>
              <a:t>nivellocal</a:t>
            </a:r>
            <a:r>
              <a:rPr lang="es-MX" dirty="0"/>
              <a:t>, provincial y nacional.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Implementar los </a:t>
            </a:r>
            <a:r>
              <a:rPr lang="es-MX" dirty="0" err="1"/>
              <a:t>SIGs</a:t>
            </a:r>
            <a:r>
              <a:rPr lang="es-MX" dirty="0"/>
              <a:t> dentro de un entorno de gestión de información geográfica IDE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Analizar los requerimientos de información y diseñar sistemas consistentes.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Desarrollar sistemas para generar, almacenar, extraer, analizar y visualizar información geográfica en un entorno IDE.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Contribuir al establecimiento de políticas y normas técnicas para el manejo de la información geográfica.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Considerar criterios de documentación, estandarización y calidad en la producción y utilización de información espacial.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Utilizar las </a:t>
            </a:r>
            <a:r>
              <a:rPr lang="es-MX" dirty="0" err="1"/>
              <a:t>IDEs</a:t>
            </a:r>
            <a:r>
              <a:rPr lang="es-MX" dirty="0"/>
              <a:t> en proyectos de investigación y desarrollo en los diferentes aspectos de la planificación y el ordenamiento territorial.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xmlns="" id="{28B71573-47C9-AAB5-5892-839292086E27}"/>
              </a:ext>
            </a:extLst>
          </p:cNvPr>
          <p:cNvSpPr txBox="1"/>
          <p:nvPr/>
        </p:nvSpPr>
        <p:spPr>
          <a:xfrm>
            <a:off x="246081" y="1264671"/>
            <a:ext cx="116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La carrera fue creada por resolución Nº 067/19 del Consejo Superior. El plan de estudios y reglamento fueron modificados por Resolución 193/2020, del Consejo Superior. La Especialización en Infraestructura de Datos Espaciales fue acreditada como carrera nueva IF-2020-64461476-APN-CONEAU ME por dictamen considerado por la CONEAU el día 23 de Septiembre de 2020 durante su Sesión Nº 532.</a:t>
            </a:r>
            <a:endParaRPr lang="es-AR" dirty="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xmlns="" id="{6CB5A41A-A463-7DEB-06C6-5E53C05D598D}"/>
              </a:ext>
            </a:extLst>
          </p:cNvPr>
          <p:cNvSpPr txBox="1"/>
          <p:nvPr/>
        </p:nvSpPr>
        <p:spPr>
          <a:xfrm>
            <a:off x="246081" y="2465000"/>
            <a:ext cx="116998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Perfil del egresado</a:t>
            </a:r>
          </a:p>
          <a:p>
            <a:pPr algn="just"/>
            <a:r>
              <a:rPr lang="es-MX" dirty="0"/>
              <a:t>El egresado de esta carrera será capaz de: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Aplicar metodologías para la captura, procesamiento, almacenamiento, análisis, recuperación y actualización de la información </a:t>
            </a:r>
            <a:r>
              <a:rPr lang="es-MX" dirty="0" err="1"/>
              <a:t>georreferenciada</a:t>
            </a:r>
            <a:r>
              <a:rPr lang="es-MX" dirty="0"/>
              <a:t> en forma rápida y eficiente.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Comprender los conceptos de Infraestructuras de Datos Espaciales y gestión de información geográfica y conocer sus beneficios para el desarrollo a </a:t>
            </a:r>
            <a:r>
              <a:rPr lang="es-MX" dirty="0" err="1"/>
              <a:t>nivellocal</a:t>
            </a:r>
            <a:r>
              <a:rPr lang="es-MX" dirty="0"/>
              <a:t>, provincial y nacional.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Implementar los </a:t>
            </a:r>
            <a:r>
              <a:rPr lang="es-MX" dirty="0" err="1"/>
              <a:t>SIGs</a:t>
            </a:r>
            <a:r>
              <a:rPr lang="es-MX" dirty="0"/>
              <a:t> dentro de un entorno de gestión de información geográfica IDE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Analizar los requerimientos de información y diseñar sistemas consistentes.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Desarrollar sistemas para generar, almacenar, extraer, analizar y visualizar información geográfica en un entorno IDE.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Contribuir al establecimiento de políticas y normas técnicas para el manejo de la información geográfica.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Considerar criterios de documentación, estandarización y calidad en la producción y utilización de información espacial.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Utilizar las </a:t>
            </a:r>
            <a:r>
              <a:rPr lang="es-MX" dirty="0" err="1"/>
              <a:t>IDEs</a:t>
            </a:r>
            <a:r>
              <a:rPr lang="es-MX" dirty="0"/>
              <a:t> en proyectos de investigación y desarrollo en los diferentes aspectos de la planificación y el ordenamiento territorial.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AR" sz="3200" dirty="0"/>
              <a:t>Especialidad Infraestructura de Datos Espaciales</a:t>
            </a:r>
            <a:br>
              <a:rPr lang="es-AR" sz="3200" dirty="0"/>
            </a:br>
            <a:r>
              <a:rPr lang="es-AR" sz="3200" dirty="0"/>
              <a:t>Universidad Nacional de Rosario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C22FA2E-A954-EEE3-4F42-F2729C39B4BE}"/>
              </a:ext>
            </a:extLst>
          </p:cNvPr>
          <p:cNvSpPr/>
          <p:nvPr/>
        </p:nvSpPr>
        <p:spPr>
          <a:xfrm>
            <a:off x="246080" y="1325563"/>
            <a:ext cx="11699836" cy="4893648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3741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srgbClr val="538CD5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  <a:sym typeface="Arial"/>
              </a:rPr>
              <a:t>Especialidad Infraestructura de Datos Espaciales</a:t>
            </a:r>
            <a:b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srgbClr val="538CD5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  <a:sym typeface="Arial"/>
              </a:rPr>
            </a:b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srgbClr val="538CD5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  <a:sym typeface="Arial"/>
              </a:rPr>
              <a:t>Universidad Nacional de Rosario</a:t>
            </a:r>
            <a:endParaRPr lang="es-AR" dirty="0"/>
          </a:p>
        </p:txBody>
      </p:sp>
      <p:pic>
        <p:nvPicPr>
          <p:cNvPr id="571" name="Imagen 570">
            <a:extLst>
              <a:ext uri="{FF2B5EF4-FFF2-40B4-BE49-F238E27FC236}">
                <a16:creationId xmlns:a16="http://schemas.microsoft.com/office/drawing/2014/main" xmlns="" id="{C876CCD7-A78D-6268-D5C6-434C151BBF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78" r="1261" b="3128"/>
          <a:stretch/>
        </p:blipFill>
        <p:spPr>
          <a:xfrm>
            <a:off x="7053263" y="1139817"/>
            <a:ext cx="4926806" cy="5013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72" name="CuadroTexto 571">
            <a:extLst>
              <a:ext uri="{FF2B5EF4-FFF2-40B4-BE49-F238E27FC236}">
                <a16:creationId xmlns:a16="http://schemas.microsoft.com/office/drawing/2014/main" xmlns="" id="{086673C7-12CF-276A-81B3-CDDAB96F5C8A}"/>
              </a:ext>
            </a:extLst>
          </p:cNvPr>
          <p:cNvSpPr txBox="1"/>
          <p:nvPr/>
        </p:nvSpPr>
        <p:spPr>
          <a:xfrm>
            <a:off x="211931" y="3239912"/>
            <a:ext cx="75090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plan de estudios de la carrera y mayor información al respecto puede consultarse en: </a:t>
            </a:r>
            <a:r>
              <a:rPr lang="es-ES" u="sng" dirty="0">
                <a:hlinkClick r:id="rId3"/>
              </a:rPr>
              <a:t>https://posgrado.fceia.unr.edu.ar/carreras/especializaciones/109-especializacion-en-infraestructura-de-datos-espaciales.html</a:t>
            </a:r>
            <a:endParaRPr lang="es-ES" u="sng" dirty="0"/>
          </a:p>
          <a:p>
            <a:endParaRPr lang="es-AR" dirty="0"/>
          </a:p>
          <a:p>
            <a:r>
              <a:rPr lang="es-ES" dirty="0"/>
              <a:t>Escuela de Posgrado y Educación Continua </a:t>
            </a:r>
            <a:endParaRPr lang="es-AR" dirty="0"/>
          </a:p>
          <a:p>
            <a:r>
              <a:rPr lang="es-ES" dirty="0"/>
              <a:t>Facultad de Ciencias Exactas, Ingeniería y Agrimensura</a:t>
            </a:r>
            <a:endParaRPr lang="es-AR" dirty="0"/>
          </a:p>
          <a:p>
            <a:r>
              <a:rPr lang="es-ES" dirty="0"/>
              <a:t>Universidad Nacional de Rosario</a:t>
            </a:r>
            <a:endParaRPr lang="es-AR" dirty="0"/>
          </a:p>
          <a:p>
            <a:r>
              <a:rPr lang="es-ES" u="sng" dirty="0">
                <a:hlinkClick r:id="rId4"/>
              </a:rPr>
              <a:t>ea.lauria@gmail.com</a:t>
            </a:r>
            <a:endParaRPr lang="es-AR" dirty="0"/>
          </a:p>
          <a:p>
            <a:r>
              <a:rPr lang="es-ES" u="sng" dirty="0">
                <a:hlinkClick r:id="rId5"/>
              </a:rPr>
              <a:t>mpacino@fceia.unr.edu.ar</a:t>
            </a:r>
            <a:endParaRPr lang="es-AR" dirty="0"/>
          </a:p>
          <a:p>
            <a:r>
              <a:rPr lang="es-ES" dirty="0"/>
              <a:t> </a:t>
            </a:r>
            <a:endParaRPr lang="es-AR" dirty="0"/>
          </a:p>
        </p:txBody>
      </p:sp>
      <p:sp>
        <p:nvSpPr>
          <p:cNvPr id="573" name="CuadroTexto 572">
            <a:extLst>
              <a:ext uri="{FF2B5EF4-FFF2-40B4-BE49-F238E27FC236}">
                <a16:creationId xmlns:a16="http://schemas.microsoft.com/office/drawing/2014/main" xmlns="" id="{D1444331-B08C-D0EC-690D-A917D7FC78AE}"/>
              </a:ext>
            </a:extLst>
          </p:cNvPr>
          <p:cNvSpPr txBox="1"/>
          <p:nvPr/>
        </p:nvSpPr>
        <p:spPr>
          <a:xfrm>
            <a:off x="211931" y="1208587"/>
            <a:ext cx="6151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Inscripción abierta todo el año.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Pueden tomarse cursos aislados.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Certificados de aprobación por cursos y diploma por carrera.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Más de 60 estudiantes desde 2019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92791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48989A5-5FD6-E4CA-A772-2B9360D78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201" y="0"/>
            <a:ext cx="4355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60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433B1B1D-67CE-2C75-F976-858E7A620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71027866"/>
              </p:ext>
            </p:extLst>
          </p:nvPr>
        </p:nvGraphicFramePr>
        <p:xfrm>
          <a:off x="323850" y="1028700"/>
          <a:ext cx="11191875" cy="507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676DD3E-C29B-599A-7491-52591259F97F}"/>
              </a:ext>
            </a:extLst>
          </p:cNvPr>
          <p:cNvSpPr txBox="1"/>
          <p:nvPr/>
        </p:nvSpPr>
        <p:spPr>
          <a:xfrm>
            <a:off x="209550" y="257175"/>
            <a:ext cx="45339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s-AR" sz="3600" b="1" i="0" u="none" strike="noStrike" cap="none" dirty="0">
                <a:solidFill>
                  <a:srgbClr val="538CD5"/>
                </a:solidFill>
                <a:ea typeface="Open Sans"/>
                <a:cs typeface="Open Sans"/>
                <a:sym typeface="Arial"/>
              </a:defRPr>
            </a:lvl1pPr>
          </a:lstStyle>
          <a:p>
            <a:r>
              <a:rPr lang="es-ES" dirty="0"/>
              <a:t>Capacitación interna</a:t>
            </a:r>
          </a:p>
        </p:txBody>
      </p:sp>
    </p:spTree>
    <p:extLst>
      <p:ext uri="{BB962C8B-B14F-4D97-AF65-F5344CB8AC3E}">
        <p14:creationId xmlns:p14="http://schemas.microsoft.com/office/powerpoint/2010/main" xmlns="" val="150126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11B5B1D-2BD9-AEE9-F38C-798A52216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31456663"/>
              </p:ext>
            </p:extLst>
          </p:nvPr>
        </p:nvGraphicFramePr>
        <p:xfrm>
          <a:off x="222807" y="80370"/>
          <a:ext cx="11807267" cy="6472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02C8BFF-EBE9-85E7-0864-180B70FC64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0000" t="2483" r="13897" b="3133"/>
          <a:stretch/>
        </p:blipFill>
        <p:spPr>
          <a:xfrm>
            <a:off x="8262072" y="3164541"/>
            <a:ext cx="3123105" cy="21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02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0197" y="2754320"/>
            <a:ext cx="3688875" cy="1101428"/>
          </a:xfrm>
        </p:spPr>
        <p:txBody>
          <a:bodyPr/>
          <a:lstStyle/>
          <a:p>
            <a:r>
              <a:rPr lang="es-AR" dirty="0"/>
              <a:t>¡GRACIAS!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090196" y="4036273"/>
            <a:ext cx="5091904" cy="1109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AR" sz="5000" b="1" i="0" u="none" strike="noStrike" kern="1200" cap="none" dirty="0">
                <a:solidFill>
                  <a:srgbClr val="538CD5"/>
                </a:solidFill>
                <a:latin typeface="+mn-lt"/>
                <a:ea typeface="Open Sans"/>
                <a:cs typeface="Open Sans"/>
                <a:sym typeface="Arial"/>
              </a:defRPr>
            </a:lvl1pPr>
          </a:lstStyle>
          <a:p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Contacto: </a:t>
            </a:r>
            <a:r>
              <a:rPr lang="es-AR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Laura Balparda</a:t>
            </a:r>
          </a:p>
          <a:p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</a:t>
            </a:r>
            <a:r>
              <a:rPr lang="es-AR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balparda@fceia.unr.edu.ar</a:t>
            </a:r>
          </a:p>
        </p:txBody>
      </p:sp>
    </p:spTree>
    <p:extLst>
      <p:ext uri="{BB962C8B-B14F-4D97-AF65-F5344CB8AC3E}">
        <p14:creationId xmlns:p14="http://schemas.microsoft.com/office/powerpoint/2010/main" xmlns="" val="3120578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720</Words>
  <Application>Microsoft Office PowerPoint</Application>
  <PresentationFormat>Personalizado</PresentationFormat>
  <Paragraphs>93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Grupo de Trabajo de  Academia y Ciencia   Estado de Situación: Universidad Nacional de Rosario </vt:lpstr>
      <vt:lpstr>Especialidad Infraestructura de Datos Espaciales Universidad Nacional de Rosario</vt:lpstr>
      <vt:lpstr>Especialidad Infraestructura de Datos Espaciales Universidad Nacional de Rosario</vt:lpstr>
      <vt:lpstr>Diapositiva 4</vt:lpstr>
      <vt:lpstr>Diapositiva 5</vt:lpstr>
      <vt:lpstr>Diapositiva 6</vt:lpstr>
      <vt:lpstr>¡GRACIAS!</vt:lpstr>
    </vt:vector>
  </TitlesOfParts>
  <Company>Gobierno de Cordoba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Borgogno</dc:creator>
  <cp:lastModifiedBy>User</cp:lastModifiedBy>
  <cp:revision>22</cp:revision>
  <dcterms:created xsi:type="dcterms:W3CDTF">2022-06-08T21:55:27Z</dcterms:created>
  <dcterms:modified xsi:type="dcterms:W3CDTF">2022-06-27T11:38:36Z</dcterms:modified>
</cp:coreProperties>
</file>