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1" r:id="rId4"/>
    <p:sldId id="266" r:id="rId5"/>
    <p:sldId id="258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>
      <p:cViewPr varScale="1">
        <p:scale>
          <a:sx n="83" d="100"/>
          <a:sy n="83" d="100"/>
        </p:scale>
        <p:origin x="643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EB0BF-ECFE-4559-8224-B78685049A5F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38763-13CA-433C-98E4-EFBDE9505D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4053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F23FA-52FE-4F12-9812-6E02953CF1DE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37604-8AAA-4B82-8FA1-A1EA482F4C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31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64496" y="1871522"/>
            <a:ext cx="7947586" cy="1723894"/>
          </a:xfrm>
        </p:spPr>
        <p:txBody>
          <a:bodyPr anchor="b">
            <a:normAutofit/>
          </a:bodyPr>
          <a:lstStyle>
            <a:lvl1pPr algn="r">
              <a:defRPr sz="450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64495" y="3687491"/>
            <a:ext cx="7947587" cy="1286156"/>
          </a:xfrm>
        </p:spPr>
        <p:txBody>
          <a:bodyPr/>
          <a:lstStyle>
            <a:lvl1pPr marL="0" indent="0" algn="r">
              <a:buNone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A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95" y="5774534"/>
            <a:ext cx="2642565" cy="61057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530" y="5774534"/>
            <a:ext cx="714328" cy="56640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705" y="5774534"/>
            <a:ext cx="588089" cy="51751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C1DBD3B-BFEC-A9E8-AD6F-D843DBC13A9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17" y="1369433"/>
            <a:ext cx="2260630" cy="2035869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9D2F9F79-8F41-A441-6C65-335643D875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09" y="507244"/>
            <a:ext cx="3154079" cy="92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1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4251562" y="2924650"/>
            <a:ext cx="3688875" cy="1101428"/>
          </a:xfrm>
        </p:spPr>
        <p:txBody>
          <a:bodyPr anchor="ctr">
            <a:normAutofit/>
          </a:bodyPr>
          <a:lstStyle>
            <a:lvl1pPr algn="ctr">
              <a:defRPr sz="5000"/>
            </a:lvl1pPr>
          </a:lstStyle>
          <a:p>
            <a:r>
              <a:rPr lang="es-ES" dirty="0"/>
              <a:t>¡GRACIAS!</a:t>
            </a:r>
            <a:endParaRPr lang="es-AR" dirty="0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17" y="1369433"/>
            <a:ext cx="2260630" cy="2035869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3879FFD-03FB-58F4-D345-BE13BA2E57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09" y="507244"/>
            <a:ext cx="3154079" cy="92698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17173CE-01F4-DF4F-A8BD-446CF99BA12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95" y="5774534"/>
            <a:ext cx="2642565" cy="610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06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10" name="Conector recto 9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915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000"/>
            </a:lvl1pPr>
          </a:lstStyle>
          <a:p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9" name="Conector recto 8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320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10" name="Conector recto 9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15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12" name="Conector recto 11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3108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8" name="Conector recto 7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788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7" name="Conector recto 6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50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10" name="Conector recto 9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17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048" y="6323219"/>
            <a:ext cx="1620141" cy="37433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41" y="6323378"/>
            <a:ext cx="1905678" cy="442389"/>
          </a:xfrm>
          <a:prstGeom prst="rect">
            <a:avLst/>
          </a:prstGeom>
        </p:spPr>
      </p:pic>
      <p:cxnSp>
        <p:nvCxnSpPr>
          <p:cNvPr id="10" name="Conector recto 9"/>
          <p:cNvCxnSpPr/>
          <p:nvPr userDrawn="1"/>
        </p:nvCxnSpPr>
        <p:spPr>
          <a:xfrm>
            <a:off x="502641" y="6245331"/>
            <a:ext cx="11222189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61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s-ES" dirty="0"/>
              <a:t>Haga clic para modificar el estilo de título del patrón</a:t>
            </a:r>
            <a:endParaRPr lang="es-AR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AR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17C96-7D6E-4A40-B6D7-EE5E3E6E3D31}" type="datetimeFigureOut">
              <a:rPr lang="es-AR" smtClean="0"/>
              <a:t>6/7/2022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67ADE-F5EE-483A-B01C-1B1F43E4B8AD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166" y="-76029"/>
            <a:ext cx="922571" cy="1183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05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AR" sz="3600" b="1" i="0" u="none" strike="noStrike" kern="1200" cap="none" dirty="0">
          <a:solidFill>
            <a:srgbClr val="538CD5"/>
          </a:solidFill>
          <a:latin typeface="+mn-lt"/>
          <a:ea typeface="Open Sans"/>
          <a:cs typeface="Open Sans"/>
          <a:sym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Open Sans" panose="020B0604020202020204" charset="0"/>
          <a:cs typeface="Open Sans" panose="020B060402020202020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Open Sans" panose="020B0604020202020204" charset="0"/>
          <a:cs typeface="Open Sans" panose="020B060402020202020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Open Sans" panose="020B0604020202020204" charset="0"/>
          <a:cs typeface="Open Sans" panose="020B060402020202020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Open Sans" panose="020B0604020202020204" charset="0"/>
          <a:cs typeface="Open Sans" panose="020B060402020202020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Open Sans" panose="020B0604020202020204" charset="0"/>
          <a:cs typeface="Open Sans" panose="020B060402020202020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Reunión de GT </a:t>
            </a:r>
            <a:br>
              <a:rPr lang="es-AR" dirty="0" smtClean="0"/>
            </a:br>
            <a:r>
              <a:rPr lang="es-AR" dirty="0" smtClean="0"/>
              <a:t>de Academia y Ciencia 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Coordinador de Academia y Ciencia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4277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Participantes</a:t>
            </a:r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507486"/>
              </p:ext>
            </p:extLst>
          </p:nvPr>
        </p:nvGraphicFramePr>
        <p:xfrm>
          <a:off x="1126837" y="1391516"/>
          <a:ext cx="9938325" cy="43513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8744">
                  <a:extLst>
                    <a:ext uri="{9D8B030D-6E8A-4147-A177-3AD203B41FA5}">
                      <a16:colId xmlns:a16="http://schemas.microsoft.com/office/drawing/2014/main" val="1815231565"/>
                    </a:ext>
                  </a:extLst>
                </a:gridCol>
                <a:gridCol w="1259987">
                  <a:extLst>
                    <a:ext uri="{9D8B030D-6E8A-4147-A177-3AD203B41FA5}">
                      <a16:colId xmlns:a16="http://schemas.microsoft.com/office/drawing/2014/main" val="192901932"/>
                    </a:ext>
                  </a:extLst>
                </a:gridCol>
                <a:gridCol w="2335931">
                  <a:extLst>
                    <a:ext uri="{9D8B030D-6E8A-4147-A177-3AD203B41FA5}">
                      <a16:colId xmlns:a16="http://schemas.microsoft.com/office/drawing/2014/main" val="1394606283"/>
                    </a:ext>
                  </a:extLst>
                </a:gridCol>
                <a:gridCol w="4473663">
                  <a:extLst>
                    <a:ext uri="{9D8B030D-6E8A-4147-A177-3AD203B41FA5}">
                      <a16:colId xmlns:a16="http://schemas.microsoft.com/office/drawing/2014/main" val="2513067215"/>
                    </a:ext>
                  </a:extLst>
                </a:gridCol>
              </a:tblGrid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b="1" u="none" strike="noStrike">
                          <a:effectLst/>
                        </a:rPr>
                        <a:t>Nombre</a:t>
                      </a:r>
                      <a:endParaRPr lang="es-AR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b="1" u="none" strike="noStrike">
                          <a:effectLst/>
                        </a:rPr>
                        <a:t>Apellido</a:t>
                      </a:r>
                      <a:endParaRPr lang="es-AR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b="1" u="none" strike="noStrike">
                          <a:effectLst/>
                        </a:rPr>
                        <a:t>Provincia</a:t>
                      </a:r>
                      <a:endParaRPr lang="es-AR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b="1" u="none" strike="noStrike" dirty="0">
                          <a:effectLst/>
                        </a:rPr>
                        <a:t>Universidad</a:t>
                      </a:r>
                      <a:endParaRPr lang="es-AR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2409232694"/>
                  </a:ext>
                </a:extLst>
              </a:tr>
              <a:tr h="469199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Agustín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Ibars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Santa Fe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Universidad Nacional de Rosario - FCEIA - Área de Sensores Remotos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2503306085"/>
                  </a:ext>
                </a:extLst>
              </a:tr>
              <a:tr h="469199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Diego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Mestre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 dirty="0">
                          <a:effectLst/>
                        </a:rPr>
                        <a:t>Santa Fe</a:t>
                      </a:r>
                      <a:endParaRPr lang="es-A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Universidad Nacional de Rosario - FCEIA - Área de Sensores Remotos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3052010940"/>
                  </a:ext>
                </a:extLst>
              </a:tr>
              <a:tr h="469199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Laura Rita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Balparda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Santa Fe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Universidad Nacional de Rosario - FCEIA - Área de Sensores Remotos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801176452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Oscar Ariel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Pedersen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Entre Rios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CICyTTP-CONICET y FCyT- UADER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4036012591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Leandro Vicente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Soto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Buenos Aires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Facultad de Ingeniería, U.N.L.P.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1704924898"/>
                  </a:ext>
                </a:extLst>
              </a:tr>
              <a:tr h="469199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Luis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Reynoso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Neuquén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Universidad Nacional del Comahue/ DPCeIT Neuquén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2511033988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Marcelo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Sabio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Catamarca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Universidad Nacional de Catamarca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3758010555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Marcela 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Montivero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Catamarca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Universidad Nacional de Catamarca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1871995388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Maira Clarisa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Mendoza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Buenos Aires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IGN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497468971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Fernando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Sabuda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Buenos Aires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Universidad Nacional de Mar del Plata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3037946848"/>
                  </a:ext>
                </a:extLst>
              </a:tr>
              <a:tr h="250668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Monica 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Tomas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Buenos Aires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>
                          <a:effectLst/>
                        </a:rPr>
                        <a:t>Universidad Nacional de Mar del Plata</a:t>
                      </a:r>
                      <a:endParaRPr lang="es-ES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2132272633"/>
                  </a:ext>
                </a:extLst>
              </a:tr>
              <a:tr h="469199"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Nicolás 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Caloni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AR" sz="1500" u="none" strike="noStrike">
                          <a:effectLst/>
                        </a:rPr>
                        <a:t>Buenos Aires</a:t>
                      </a:r>
                      <a:endParaRPr lang="es-AR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500" u="none" strike="noStrike" dirty="0">
                          <a:effectLst/>
                        </a:rPr>
                        <a:t>Universidad Nacional de General Sarmiento</a:t>
                      </a:r>
                      <a:endParaRPr lang="es-ES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427" marR="6427" marT="6427" marB="0" anchor="b"/>
                </a:tc>
                <a:extLst>
                  <a:ext uri="{0D108BD9-81ED-4DB2-BD59-A6C34878D82A}">
                    <a16:rowId xmlns:a16="http://schemas.microsoft.com/office/drawing/2014/main" val="1444049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91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Propuestas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Propuesta de trabajo:</a:t>
            </a:r>
          </a:p>
          <a:p>
            <a:r>
              <a:rPr lang="es-ES" dirty="0" smtClean="0"/>
              <a:t>¿Cómo se </a:t>
            </a:r>
            <a:r>
              <a:rPr lang="es-ES" dirty="0" err="1" smtClean="0"/>
              <a:t>recepcionarán</a:t>
            </a:r>
            <a:r>
              <a:rPr lang="es-ES" dirty="0" smtClean="0"/>
              <a:t> los pedidos de publicación de información (en capas) que necesitan subir al nodo IDE </a:t>
            </a:r>
            <a:r>
              <a:rPr lang="es-ES" dirty="0" err="1" smtClean="0"/>
              <a:t>Universistario</a:t>
            </a:r>
            <a:r>
              <a:rPr lang="es-ES" dirty="0" smtClean="0"/>
              <a:t>? ¿estandarizar un </a:t>
            </a:r>
            <a:r>
              <a:rPr lang="es-ES" dirty="0" smtClean="0"/>
              <a:t>formulario?</a:t>
            </a:r>
            <a:endParaRPr lang="es-ES" dirty="0" smtClean="0"/>
          </a:p>
          <a:p>
            <a:r>
              <a:rPr lang="es-ES" dirty="0" smtClean="0"/>
              <a:t>¿Cómo evaluar la calidad de datos y de estas capas?</a:t>
            </a:r>
          </a:p>
          <a:p>
            <a:r>
              <a:rPr lang="es-ES" dirty="0" smtClean="0"/>
              <a:t>Generar un taller por parte de </a:t>
            </a:r>
            <a:r>
              <a:rPr lang="es-ES" dirty="0" err="1" smtClean="0"/>
              <a:t>UNCatamarca</a:t>
            </a:r>
            <a:endParaRPr lang="es-AR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Conformar un comité editorial para la edición de los libros IDERA</a:t>
            </a:r>
          </a:p>
          <a:p>
            <a:r>
              <a:rPr lang="es-ES" dirty="0" smtClean="0"/>
              <a:t>Proponer que sean dos los coordinadores del GT de </a:t>
            </a:r>
            <a:r>
              <a:rPr lang="es-ES" dirty="0" err="1" smtClean="0"/>
              <a:t>AyC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42609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Resumen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Leandro Soto presento el seminario de IDE en el marco de la Maestría en </a:t>
            </a:r>
            <a:r>
              <a:rPr lang="es-ES" dirty="0" err="1" smtClean="0"/>
              <a:t>Geomática</a:t>
            </a:r>
            <a:r>
              <a:rPr lang="es-ES" dirty="0"/>
              <a:t> </a:t>
            </a:r>
            <a:r>
              <a:rPr lang="es-ES" dirty="0" smtClean="0"/>
              <a:t>Universidad </a:t>
            </a:r>
            <a:r>
              <a:rPr lang="es-ES" dirty="0" err="1" smtClean="0"/>
              <a:t>Nac</a:t>
            </a:r>
            <a:r>
              <a:rPr lang="es-ES" dirty="0" smtClean="0"/>
              <a:t>. De La Plata.</a:t>
            </a:r>
          </a:p>
          <a:p>
            <a:r>
              <a:rPr lang="es-ES" dirty="0" smtClean="0"/>
              <a:t>Proyecto de creación de un nodo Centro científico </a:t>
            </a:r>
            <a:r>
              <a:rPr lang="es-ES" dirty="0" err="1" smtClean="0"/>
              <a:t>Tecnologico</a:t>
            </a:r>
            <a:r>
              <a:rPr lang="es-ES" dirty="0" smtClean="0"/>
              <a:t> de Santa </a:t>
            </a:r>
            <a:r>
              <a:rPr lang="es-ES" dirty="0" err="1" smtClean="0"/>
              <a:t>Fé</a:t>
            </a:r>
            <a:r>
              <a:rPr lang="es-ES" dirty="0" smtClean="0"/>
              <a:t> </a:t>
            </a:r>
            <a:r>
              <a:rPr lang="es-ES" smtClean="0"/>
              <a:t>(CONICET-UADER</a:t>
            </a:r>
            <a:r>
              <a:rPr lang="es-ES" dirty="0" smtClean="0"/>
              <a:t>) construcción de una </a:t>
            </a:r>
            <a:r>
              <a:rPr lang="es-ES" dirty="0" err="1" smtClean="0"/>
              <a:t>bd</a:t>
            </a:r>
            <a:r>
              <a:rPr lang="es-ES" dirty="0" smtClean="0"/>
              <a:t> geoespacial, laboratorio LAGEO</a:t>
            </a:r>
          </a:p>
          <a:p>
            <a:endParaRPr lang="es-AR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80018" y="1825625"/>
            <a:ext cx="5181600" cy="4351338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Laura </a:t>
            </a:r>
            <a:r>
              <a:rPr lang="es-ES" dirty="0" err="1" smtClean="0"/>
              <a:t>Balparda</a:t>
            </a:r>
            <a:r>
              <a:rPr lang="es-ES" dirty="0" smtClean="0"/>
              <a:t> presento un estado de situación de la </a:t>
            </a:r>
            <a:r>
              <a:rPr lang="es-ES" dirty="0" err="1" smtClean="0"/>
              <a:t>U.N.Rosario</a:t>
            </a:r>
            <a:r>
              <a:rPr lang="es-ES" dirty="0" smtClean="0"/>
              <a:t>. La especialidad IDE avances en la etapa preliminar del nodo </a:t>
            </a:r>
            <a:r>
              <a:rPr lang="es-ES" dirty="0" err="1" smtClean="0"/>
              <a:t>ide</a:t>
            </a:r>
            <a:r>
              <a:rPr lang="es-ES" dirty="0" smtClean="0"/>
              <a:t> universitario</a:t>
            </a:r>
          </a:p>
          <a:p>
            <a:r>
              <a:rPr lang="es-ES" dirty="0" smtClean="0"/>
              <a:t>Marcela </a:t>
            </a:r>
            <a:r>
              <a:rPr lang="es-ES" dirty="0" err="1" smtClean="0"/>
              <a:t>Montivero</a:t>
            </a:r>
            <a:r>
              <a:rPr lang="es-ES" dirty="0" smtClean="0"/>
              <a:t>/Marcelo </a:t>
            </a:r>
            <a:r>
              <a:rPr lang="es-ES" dirty="0" err="1" smtClean="0"/>
              <a:t>Savio</a:t>
            </a:r>
            <a:r>
              <a:rPr lang="es-ES" dirty="0" smtClean="0"/>
              <a:t> presentaron el proyecto de investigación sobre evaluación de calidad de las Capas de IDECAT conforme a ISO 19157</a:t>
            </a:r>
          </a:p>
          <a:p>
            <a:r>
              <a:rPr lang="es-ES" dirty="0" smtClean="0"/>
              <a:t>Luis Reynoso presento tableros de la U.N. </a:t>
            </a:r>
            <a:r>
              <a:rPr lang="es-ES" dirty="0" err="1" smtClean="0"/>
              <a:t>Comahue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08823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90197" y="2754320"/>
            <a:ext cx="3688875" cy="1101428"/>
          </a:xfrm>
        </p:spPr>
        <p:txBody>
          <a:bodyPr/>
          <a:lstStyle/>
          <a:p>
            <a:r>
              <a:rPr lang="es-AR" dirty="0"/>
              <a:t>¡GRACIAS!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>
          <a:xfrm>
            <a:off x="3131128" y="4036273"/>
            <a:ext cx="6179128" cy="11094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AR" sz="5000" b="1" i="0" u="none" strike="noStrike" kern="1200" cap="none" dirty="0">
                <a:solidFill>
                  <a:srgbClr val="538CD5"/>
                </a:solidFill>
                <a:latin typeface="+mn-lt"/>
                <a:ea typeface="Open Sans"/>
                <a:cs typeface="Open Sans"/>
                <a:sym typeface="Arial"/>
              </a:defRPr>
            </a:lvl1pPr>
          </a:lstStyle>
          <a:p>
            <a:r>
              <a:rPr lang="es-A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Contacto: </a:t>
            </a:r>
            <a:r>
              <a:rPr lang="es-AR" b="0" dirty="0" smtClean="0"/>
              <a:t>academia.idera@gmail.com</a:t>
            </a:r>
            <a:endParaRPr lang="es-AR" sz="20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5785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320</Words>
  <Application>Microsoft Office PowerPoint</Application>
  <PresentationFormat>Panorámica</PresentationFormat>
  <Paragraphs>70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Tema de Office</vt:lpstr>
      <vt:lpstr>Reunión de GT  de Academia y Ciencia </vt:lpstr>
      <vt:lpstr>Participantes</vt:lpstr>
      <vt:lpstr>Propuestas</vt:lpstr>
      <vt:lpstr>Resumen</vt:lpstr>
      <vt:lpstr>¡GRACIAS!</vt:lpstr>
    </vt:vector>
  </TitlesOfParts>
  <Company>Gobierno de Cordoba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Borgogno</dc:creator>
  <cp:lastModifiedBy>Usuario</cp:lastModifiedBy>
  <cp:revision>23</cp:revision>
  <dcterms:created xsi:type="dcterms:W3CDTF">2022-06-08T21:55:27Z</dcterms:created>
  <dcterms:modified xsi:type="dcterms:W3CDTF">2022-07-07T00:00:40Z</dcterms:modified>
</cp:coreProperties>
</file>