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tLkAjIoAqmTQiDgJPpMVVz3E4Slp6_YkW5rMYdq8TTE/edi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idera.gob.ar/index.php?option=com_content&amp;view=article&amp;id=530&amp;Itemid=703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3"/>
              </a:rPr>
              <a:t>https://docs.google.com/document/d/1tLkAjIoAqmTQiDgJPpMVVz3E4Slp6_YkW5rMYdq8TTE/edit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4"/>
              </a:rPr>
              <a:t>https://www.idera.gob.ar/index.php?option=com_content&amp;view=article&amp;id=530&amp;Itemid=703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0502" y="655432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Participantes</a:t>
            </a:r>
            <a:r>
              <a:rPr lang="es-ES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es-ES" b="1" dirty="0" err="1" smtClean="0">
                <a:solidFill>
                  <a:schemeClr val="bg1"/>
                </a:solidFill>
              </a:rPr>
              <a:t>Nicolas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chemeClr val="bg1"/>
                </a:solidFill>
              </a:rPr>
              <a:t>CALONI: </a:t>
            </a:r>
            <a:r>
              <a:rPr lang="es-ES" b="1" dirty="0" smtClean="0">
                <a:solidFill>
                  <a:schemeClr val="bg1"/>
                </a:solidFill>
              </a:rPr>
              <a:t>U.N </a:t>
            </a:r>
            <a:r>
              <a:rPr lang="es-ES" b="1" dirty="0">
                <a:solidFill>
                  <a:schemeClr val="bg1"/>
                </a:solidFill>
              </a:rPr>
              <a:t>General Sarmiento</a:t>
            </a:r>
          </a:p>
          <a:p>
            <a:r>
              <a:rPr lang="es-ES" b="1" dirty="0">
                <a:solidFill>
                  <a:schemeClr val="bg1"/>
                </a:solidFill>
              </a:rPr>
              <a:t>Gabriel ASATO: SEGEMAR</a:t>
            </a:r>
          </a:p>
          <a:p>
            <a:r>
              <a:rPr lang="es-ES" b="1" dirty="0">
                <a:solidFill>
                  <a:schemeClr val="bg1"/>
                </a:solidFill>
              </a:rPr>
              <a:t>Juan Pablo CARRANZA: IDECOR, </a:t>
            </a:r>
            <a:endParaRPr lang="es-ES" b="1" dirty="0" smtClean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	</a:t>
            </a:r>
            <a:r>
              <a:rPr lang="es-ES" b="1" dirty="0" smtClean="0">
                <a:solidFill>
                  <a:schemeClr val="bg1"/>
                </a:solidFill>
              </a:rPr>
              <a:t>	</a:t>
            </a:r>
            <a:r>
              <a:rPr lang="es-ES" b="1" dirty="0" err="1" smtClean="0">
                <a:solidFill>
                  <a:schemeClr val="bg1"/>
                </a:solidFill>
              </a:rPr>
              <a:t>UNCordoba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Oscar PEDERSEN: </a:t>
            </a:r>
            <a:r>
              <a:rPr lang="es-AR" b="1" dirty="0" err="1" smtClean="0">
                <a:solidFill>
                  <a:schemeClr val="bg1"/>
                </a:solidFill>
              </a:rPr>
              <a:t>CICyTTP</a:t>
            </a:r>
            <a:r>
              <a:rPr lang="es-AR" b="1" dirty="0" smtClean="0">
                <a:solidFill>
                  <a:schemeClr val="bg1"/>
                </a:solidFill>
              </a:rPr>
              <a:t>-CONICET</a:t>
            </a:r>
          </a:p>
          <a:p>
            <a:r>
              <a:rPr lang="es-AR" b="1" dirty="0">
                <a:solidFill>
                  <a:schemeClr val="bg1"/>
                </a:solidFill>
              </a:rPr>
              <a:t> </a:t>
            </a:r>
            <a:r>
              <a:rPr lang="es-AR" b="1" dirty="0" smtClean="0">
                <a:solidFill>
                  <a:schemeClr val="bg1"/>
                </a:solidFill>
              </a:rPr>
              <a:t>                               </a:t>
            </a:r>
            <a:r>
              <a:rPr lang="es-AR" b="1" dirty="0" err="1">
                <a:solidFill>
                  <a:schemeClr val="bg1"/>
                </a:solidFill>
              </a:rPr>
              <a:t>FCyT</a:t>
            </a:r>
            <a:r>
              <a:rPr lang="es-AR" b="1" dirty="0">
                <a:solidFill>
                  <a:schemeClr val="bg1"/>
                </a:solidFill>
              </a:rPr>
              <a:t>-UADER</a:t>
            </a:r>
          </a:p>
          <a:p>
            <a:r>
              <a:rPr lang="es-ES" b="1" dirty="0">
                <a:solidFill>
                  <a:schemeClr val="bg1"/>
                </a:solidFill>
              </a:rPr>
              <a:t>Laura BALPARDA: </a:t>
            </a:r>
            <a:r>
              <a:rPr lang="es-ES" b="1" dirty="0" err="1">
                <a:solidFill>
                  <a:schemeClr val="bg1"/>
                </a:solidFill>
              </a:rPr>
              <a:t>UNRosario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Marcelo SAVIO: </a:t>
            </a:r>
            <a:r>
              <a:rPr lang="es-ES" b="1" dirty="0" err="1">
                <a:solidFill>
                  <a:schemeClr val="bg1"/>
                </a:solidFill>
              </a:rPr>
              <a:t>UNCatamarca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Luis REYNOSO: </a:t>
            </a:r>
            <a:r>
              <a:rPr lang="es-ES" b="1" dirty="0" err="1">
                <a:solidFill>
                  <a:schemeClr val="bg1"/>
                </a:solidFill>
              </a:rPr>
              <a:t>UNComahue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Norma QUIROGA: </a:t>
            </a:r>
            <a:r>
              <a:rPr lang="es-ES" b="1" dirty="0" err="1">
                <a:solidFill>
                  <a:schemeClr val="bg1"/>
                </a:solidFill>
              </a:rPr>
              <a:t>UNLRioja</a:t>
            </a:r>
            <a:endParaRPr lang="es-ES" b="1" dirty="0">
              <a:solidFill>
                <a:schemeClr val="bg1"/>
              </a:solidFill>
            </a:endParaRPr>
          </a:p>
          <a:p>
            <a:r>
              <a:rPr lang="es-ES" b="1" dirty="0">
                <a:solidFill>
                  <a:schemeClr val="bg1"/>
                </a:solidFill>
              </a:rPr>
              <a:t>Leandro SOTO: </a:t>
            </a:r>
            <a:r>
              <a:rPr lang="es-ES" b="1" dirty="0" smtClean="0">
                <a:solidFill>
                  <a:schemeClr val="bg1"/>
                </a:solidFill>
              </a:rPr>
              <a:t>UNLP.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142344" y="78224"/>
            <a:ext cx="592908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</a:rPr>
              <a:t>Resumen GT Academia y Ciencia</a:t>
            </a:r>
            <a:endParaRPr lang="es-AR" sz="2800" b="1" dirty="0">
              <a:solidFill>
                <a:schemeClr val="bg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494899" y="902178"/>
            <a:ext cx="849694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b="1" dirty="0" smtClean="0">
                <a:solidFill>
                  <a:schemeClr val="bg1"/>
                </a:solidFill>
              </a:rPr>
              <a:t>Se describieron las principales acciones del plan estratégico. </a:t>
            </a:r>
          </a:p>
          <a:p>
            <a:pPr marL="285750" indent="-285750">
              <a:buFontTx/>
              <a:buChar char="-"/>
            </a:pPr>
            <a:r>
              <a:rPr lang="es-ES" b="1" dirty="0" smtClean="0">
                <a:solidFill>
                  <a:schemeClr val="bg1"/>
                </a:solidFill>
              </a:rPr>
              <a:t>Plantear </a:t>
            </a:r>
            <a:r>
              <a:rPr lang="es-ES" b="1" dirty="0">
                <a:solidFill>
                  <a:schemeClr val="bg1"/>
                </a:solidFill>
              </a:rPr>
              <a:t>reuniones de trabajo para el año que viene</a:t>
            </a:r>
            <a:r>
              <a:rPr lang="es-ES" b="1" dirty="0" smtClean="0">
                <a:solidFill>
                  <a:schemeClr val="bg1"/>
                </a:solidFill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s-ES" b="1" dirty="0" smtClean="0">
                <a:solidFill>
                  <a:schemeClr val="bg1"/>
                </a:solidFill>
              </a:rPr>
              <a:t>Presentación </a:t>
            </a:r>
            <a:r>
              <a:rPr lang="es-ES" b="1" dirty="0">
                <a:solidFill>
                  <a:schemeClr val="bg1"/>
                </a:solidFill>
              </a:rPr>
              <a:t>del CIN </a:t>
            </a:r>
            <a:r>
              <a:rPr lang="es-ES" b="1" dirty="0" smtClean="0">
                <a:solidFill>
                  <a:schemeClr val="bg1"/>
                </a:solidFill>
              </a:rPr>
              <a:t>terminada</a:t>
            </a:r>
            <a:endParaRPr lang="es-E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es-ES" i="1" dirty="0" smtClean="0"/>
          </a:p>
          <a:p>
            <a:pPr marL="285750" indent="-285750">
              <a:buFontTx/>
              <a:buChar char="-"/>
            </a:pPr>
            <a:r>
              <a:rPr lang="es-ES" b="1" i="1" dirty="0" err="1" smtClean="0">
                <a:solidFill>
                  <a:schemeClr val="bg1"/>
                </a:solidFill>
              </a:rPr>
              <a:t>Brainstorming</a:t>
            </a:r>
            <a:r>
              <a:rPr lang="es-ES" b="1" dirty="0">
                <a:solidFill>
                  <a:schemeClr val="bg1"/>
                </a:solidFill>
              </a:rPr>
              <a:t>:</a:t>
            </a:r>
            <a:r>
              <a:rPr lang="es-ES" b="1" dirty="0" smtClean="0">
                <a:solidFill>
                  <a:schemeClr val="bg1"/>
                </a:solidFill>
              </a:rPr>
              <a:t> líneas de investigación relacionadas a SIG-IDE: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ciudades inteligentes,</a:t>
            </a:r>
            <a:r>
              <a:rPr lang="es-ES" dirty="0"/>
              <a:t> </a:t>
            </a:r>
            <a:r>
              <a:rPr lang="es-ES" dirty="0" smtClean="0"/>
              <a:t>digital </a:t>
            </a:r>
            <a:r>
              <a:rPr lang="es-ES" dirty="0" err="1"/>
              <a:t>twin</a:t>
            </a:r>
            <a:r>
              <a:rPr lang="es-ES" dirty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big</a:t>
            </a:r>
            <a:r>
              <a:rPr lang="es-ES" dirty="0" smtClean="0"/>
              <a:t> data, open data, data </a:t>
            </a:r>
            <a:r>
              <a:rPr lang="es-ES" dirty="0" err="1" smtClean="0"/>
              <a:t>science</a:t>
            </a:r>
            <a:r>
              <a:rPr lang="es-ES" dirty="0" smtClean="0"/>
              <a:t>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realidad virtual,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interoperabilidad y estándares,</a:t>
            </a:r>
            <a:r>
              <a:rPr lang="es-ES" dirty="0"/>
              <a:t> </a:t>
            </a:r>
            <a:endParaRPr lang="es-E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servicios </a:t>
            </a:r>
            <a:r>
              <a:rPr lang="es-ES" dirty="0"/>
              <a:t>de </a:t>
            </a:r>
            <a:r>
              <a:rPr lang="es-ES" dirty="0" err="1" smtClean="0"/>
              <a:t>geoprocesamiento</a:t>
            </a:r>
            <a:r>
              <a:rPr lang="es-ES" dirty="0" smtClean="0"/>
              <a:t>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ecología y gestión de riesgo de desastres,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IDEs</a:t>
            </a:r>
            <a:r>
              <a:rPr lang="es-ES" dirty="0" smtClean="0"/>
              <a:t> locales, IDE y Sociedad,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 ordenamiento/planificación territorial,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COVID, Calidad del dato, buenas prácticas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En la academia: Metadatos (vectorial-</a:t>
            </a:r>
            <a:r>
              <a:rPr lang="es-ES" dirty="0" err="1" smtClean="0"/>
              <a:t>raster</a:t>
            </a:r>
            <a:r>
              <a:rPr lang="es-ES" dirty="0" smtClean="0"/>
              <a:t>): obligatorios,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s-ES" dirty="0" smtClean="0"/>
              <a:t>sugeridos, opcionales.</a:t>
            </a:r>
          </a:p>
          <a:p>
            <a:r>
              <a:rPr lang="es-ES" dirty="0" smtClean="0"/>
              <a:t>Crear comunidades de trabajo, de investigación.</a:t>
            </a:r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166</Words>
  <Application>Microsoft Office PowerPoint</Application>
  <PresentationFormat>Presentación en pantalla (16:9)</PresentationFormat>
  <Paragraphs>32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</cp:revision>
  <dcterms:modified xsi:type="dcterms:W3CDTF">2022-07-06T23:58:59Z</dcterms:modified>
</cp:coreProperties>
</file>