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b1163e0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b1163e0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b1163e0f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b1163e0f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99438ee53_2_1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99438ee53_2_1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99438ee53_2_1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99438ee53_2_1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99438ee53_2_1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99438ee53_2_1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99438ee53_2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99438ee53_2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99438ee53_2_2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99438ee53_2_2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b1163e0f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b1163e0f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99438ee53_2_2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99438ee53_2_2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99438ee53_2_2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99438ee53_2_2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99438ee53_2_2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99438ee53_2_2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99438ee53_2_2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99438ee53_2_2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99438ee53_2_1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99438ee53_2_1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6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